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78" y="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28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image" Target="../media/image18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8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12" Type="http://schemas.openxmlformats.org/officeDocument/2006/relationships/image" Target="../media/image1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1.png"/><Relationship Id="rId5" Type="http://schemas.openxmlformats.org/officeDocument/2006/relationships/image" Target="../media/image89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25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8.png"/><Relationship Id="rId7" Type="http://schemas.openxmlformats.org/officeDocument/2006/relationships/image" Target="../media/image1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jpg"/><Relationship Id="rId5" Type="http://schemas.openxmlformats.org/officeDocument/2006/relationships/image" Target="../media/image93.png"/><Relationship Id="rId10" Type="http://schemas.openxmlformats.org/officeDocument/2006/relationships/image" Target="../media/image130.png"/><Relationship Id="rId4" Type="http://schemas.openxmlformats.org/officeDocument/2006/relationships/image" Target="../media/image92.png"/><Relationship Id="rId9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33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9" Type="http://schemas.openxmlformats.org/officeDocument/2006/relationships/image" Target="../media/image168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47" Type="http://schemas.openxmlformats.org/officeDocument/2006/relationships/image" Target="../media/image176.png"/><Relationship Id="rId50" Type="http://schemas.openxmlformats.org/officeDocument/2006/relationships/image" Target="../media/image179.png"/><Relationship Id="rId55" Type="http://schemas.openxmlformats.org/officeDocument/2006/relationships/image" Target="../media/image184.png"/><Relationship Id="rId7" Type="http://schemas.openxmlformats.org/officeDocument/2006/relationships/image" Target="../media/image136.png"/><Relationship Id="rId2" Type="http://schemas.openxmlformats.org/officeDocument/2006/relationships/image" Target="../media/image41.png"/><Relationship Id="rId16" Type="http://schemas.openxmlformats.org/officeDocument/2006/relationships/image" Target="../media/image145.png"/><Relationship Id="rId29" Type="http://schemas.openxmlformats.org/officeDocument/2006/relationships/image" Target="../media/image158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45" Type="http://schemas.openxmlformats.org/officeDocument/2006/relationships/image" Target="../media/image174.png"/><Relationship Id="rId53" Type="http://schemas.openxmlformats.org/officeDocument/2006/relationships/image" Target="../media/image182.png"/><Relationship Id="rId58" Type="http://schemas.openxmlformats.org/officeDocument/2006/relationships/image" Target="../media/image187.png"/><Relationship Id="rId5" Type="http://schemas.openxmlformats.org/officeDocument/2006/relationships/image" Target="../media/image93.png"/><Relationship Id="rId61" Type="http://schemas.openxmlformats.org/officeDocument/2006/relationships/image" Target="../media/image190.png"/><Relationship Id="rId19" Type="http://schemas.openxmlformats.org/officeDocument/2006/relationships/image" Target="../media/image14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172.png"/><Relationship Id="rId48" Type="http://schemas.openxmlformats.org/officeDocument/2006/relationships/image" Target="../media/image177.png"/><Relationship Id="rId56" Type="http://schemas.openxmlformats.org/officeDocument/2006/relationships/image" Target="../media/image185.png"/><Relationship Id="rId8" Type="http://schemas.openxmlformats.org/officeDocument/2006/relationships/image" Target="../media/image137.png"/><Relationship Id="rId51" Type="http://schemas.openxmlformats.org/officeDocument/2006/relationships/image" Target="../media/image180.png"/><Relationship Id="rId3" Type="http://schemas.openxmlformats.org/officeDocument/2006/relationships/image" Target="../media/image28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46" Type="http://schemas.openxmlformats.org/officeDocument/2006/relationships/image" Target="../media/image175.png"/><Relationship Id="rId59" Type="http://schemas.openxmlformats.org/officeDocument/2006/relationships/image" Target="../media/image188.png"/><Relationship Id="rId20" Type="http://schemas.openxmlformats.org/officeDocument/2006/relationships/image" Target="../media/image149.png"/><Relationship Id="rId41" Type="http://schemas.openxmlformats.org/officeDocument/2006/relationships/image" Target="../media/image170.png"/><Relationship Id="rId54" Type="http://schemas.openxmlformats.org/officeDocument/2006/relationships/image" Target="../media/image183.png"/><Relationship Id="rId6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49" Type="http://schemas.openxmlformats.org/officeDocument/2006/relationships/image" Target="../media/image178.png"/><Relationship Id="rId57" Type="http://schemas.openxmlformats.org/officeDocument/2006/relationships/image" Target="../media/image186.png"/><Relationship Id="rId10" Type="http://schemas.openxmlformats.org/officeDocument/2006/relationships/image" Target="../media/image139.png"/><Relationship Id="rId31" Type="http://schemas.openxmlformats.org/officeDocument/2006/relationships/image" Target="../media/image160.png"/><Relationship Id="rId44" Type="http://schemas.openxmlformats.org/officeDocument/2006/relationships/image" Target="../media/image173.png"/><Relationship Id="rId52" Type="http://schemas.openxmlformats.org/officeDocument/2006/relationships/image" Target="../media/image181.png"/><Relationship Id="rId60" Type="http://schemas.openxmlformats.org/officeDocument/2006/relationships/image" Target="../media/image189.png"/><Relationship Id="rId4" Type="http://schemas.openxmlformats.org/officeDocument/2006/relationships/image" Target="../media/image92.png"/><Relationship Id="rId9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194.png"/><Relationship Id="rId12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5" Type="http://schemas.openxmlformats.org/officeDocument/2006/relationships/image" Target="../media/image199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96.png"/><Relationship Id="rId1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24.png"/><Relationship Id="rId3" Type="http://schemas.openxmlformats.org/officeDocument/2006/relationships/image" Target="../media/image11.png"/><Relationship Id="rId7" Type="http://schemas.openxmlformats.org/officeDocument/2006/relationships/image" Target="../media/image194.png"/><Relationship Id="rId12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5" Type="http://schemas.openxmlformats.org/officeDocument/2006/relationships/image" Target="../media/image226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96.png"/><Relationship Id="rId14" Type="http://schemas.openxmlformats.org/officeDocument/2006/relationships/image" Target="../media/image2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8.png"/><Relationship Id="rId7" Type="http://schemas.openxmlformats.org/officeDocument/2006/relationships/image" Target="../media/image2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93.png"/><Relationship Id="rId10" Type="http://schemas.openxmlformats.org/officeDocument/2006/relationships/image" Target="../media/image231.png"/><Relationship Id="rId4" Type="http://schemas.openxmlformats.org/officeDocument/2006/relationships/image" Target="../media/image92.png"/><Relationship Id="rId9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8.png"/><Relationship Id="rId7" Type="http://schemas.openxmlformats.org/officeDocument/2006/relationships/image" Target="../media/image2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93.png"/><Relationship Id="rId10" Type="http://schemas.openxmlformats.org/officeDocument/2006/relationships/image" Target="../media/image237.png"/><Relationship Id="rId4" Type="http://schemas.openxmlformats.org/officeDocument/2006/relationships/image" Target="../media/image92.png"/><Relationship Id="rId9" Type="http://schemas.openxmlformats.org/officeDocument/2006/relationships/image" Target="../media/image2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8.png"/><Relationship Id="rId7" Type="http://schemas.openxmlformats.org/officeDocument/2006/relationships/image" Target="../media/image2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93.png"/><Relationship Id="rId10" Type="http://schemas.openxmlformats.org/officeDocument/2006/relationships/image" Target="../media/image243.png"/><Relationship Id="rId4" Type="http://schemas.openxmlformats.org/officeDocument/2006/relationships/image" Target="../media/image92.png"/><Relationship Id="rId9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8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93.png"/><Relationship Id="rId10" Type="http://schemas.openxmlformats.org/officeDocument/2006/relationships/image" Target="../media/image249.png"/><Relationship Id="rId4" Type="http://schemas.openxmlformats.org/officeDocument/2006/relationships/image" Target="../media/image92.png"/><Relationship Id="rId9" Type="http://schemas.openxmlformats.org/officeDocument/2006/relationships/image" Target="../media/image2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8.png"/><Relationship Id="rId7" Type="http://schemas.openxmlformats.org/officeDocument/2006/relationships/image" Target="../media/image2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93.png"/><Relationship Id="rId10" Type="http://schemas.openxmlformats.org/officeDocument/2006/relationships/image" Target="../media/image256.png"/><Relationship Id="rId4" Type="http://schemas.openxmlformats.org/officeDocument/2006/relationships/image" Target="../media/image92.png"/><Relationship Id="rId9" Type="http://schemas.openxmlformats.org/officeDocument/2006/relationships/image" Target="../media/image2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8.png"/><Relationship Id="rId7" Type="http://schemas.openxmlformats.org/officeDocument/2006/relationships/image" Target="../media/image2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93.png"/><Relationship Id="rId10" Type="http://schemas.openxmlformats.org/officeDocument/2006/relationships/image" Target="../media/image261.png"/><Relationship Id="rId4" Type="http://schemas.openxmlformats.org/officeDocument/2006/relationships/image" Target="../media/image92.png"/><Relationship Id="rId9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8.png"/><Relationship Id="rId7" Type="http://schemas.openxmlformats.org/officeDocument/2006/relationships/image" Target="../media/image2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93.png"/><Relationship Id="rId10" Type="http://schemas.openxmlformats.org/officeDocument/2006/relationships/image" Target="../media/image267.png"/><Relationship Id="rId4" Type="http://schemas.openxmlformats.org/officeDocument/2006/relationships/image" Target="../media/image92.png"/><Relationship Id="rId9" Type="http://schemas.openxmlformats.org/officeDocument/2006/relationships/image" Target="../media/image2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image" Target="../media/image2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8.png"/><Relationship Id="rId7" Type="http://schemas.openxmlformats.org/officeDocument/2006/relationships/image" Target="../media/image27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93.png"/><Relationship Id="rId10" Type="http://schemas.openxmlformats.org/officeDocument/2006/relationships/image" Target="../media/image274.png"/><Relationship Id="rId4" Type="http://schemas.openxmlformats.org/officeDocument/2006/relationships/image" Target="../media/image92.png"/><Relationship Id="rId9" Type="http://schemas.openxmlformats.org/officeDocument/2006/relationships/image" Target="../media/image2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8.png"/><Relationship Id="rId7" Type="http://schemas.openxmlformats.org/officeDocument/2006/relationships/image" Target="../media/image27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2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8.png"/><Relationship Id="rId7" Type="http://schemas.openxmlformats.org/officeDocument/2006/relationships/image" Target="../media/image28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93.png"/><Relationship Id="rId10" Type="http://schemas.openxmlformats.org/officeDocument/2006/relationships/image" Target="../media/image285.png"/><Relationship Id="rId4" Type="http://schemas.openxmlformats.org/officeDocument/2006/relationships/image" Target="../media/image92.png"/><Relationship Id="rId9" Type="http://schemas.openxmlformats.org/officeDocument/2006/relationships/image" Target="../media/image2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.png"/><Relationship Id="rId7" Type="http://schemas.openxmlformats.org/officeDocument/2006/relationships/image" Target="../media/image2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93.png"/><Relationship Id="rId10" Type="http://schemas.openxmlformats.org/officeDocument/2006/relationships/image" Target="../media/image290.png"/><Relationship Id="rId4" Type="http://schemas.openxmlformats.org/officeDocument/2006/relationships/image" Target="../media/image92.png"/><Relationship Id="rId9" Type="http://schemas.openxmlformats.org/officeDocument/2006/relationships/image" Target="../media/image2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.png"/><Relationship Id="rId7" Type="http://schemas.openxmlformats.org/officeDocument/2006/relationships/image" Target="../media/image2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93.png"/><Relationship Id="rId10" Type="http://schemas.openxmlformats.org/officeDocument/2006/relationships/image" Target="../media/image295.png"/><Relationship Id="rId4" Type="http://schemas.openxmlformats.org/officeDocument/2006/relationships/image" Target="../media/image92.png"/><Relationship Id="rId9" Type="http://schemas.openxmlformats.org/officeDocument/2006/relationships/image" Target="../media/image2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8.png"/><Relationship Id="rId7" Type="http://schemas.openxmlformats.org/officeDocument/2006/relationships/image" Target="../media/image29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3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8.png"/><Relationship Id="rId7" Type="http://schemas.openxmlformats.org/officeDocument/2006/relationships/image" Target="../media/image30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3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4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0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73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7.png"/><Relationship Id="rId5" Type="http://schemas.openxmlformats.org/officeDocument/2006/relationships/image" Target="../media/image44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43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54276" y="7995282"/>
            <a:ext cx="19092252" cy="7125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76191" y="6008495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38934" y="4605373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9139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30293" y="1971596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034" y="2103178"/>
            <a:ext cx="18634801" cy="669194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18" cstate="print"/>
          <a:srcRect l="17415" t="18772" r="67111" b="51695"/>
          <a:stretch/>
        </p:blipFill>
        <p:spPr>
          <a:xfrm>
            <a:off x="8308632" y="5689771"/>
            <a:ext cx="1828006" cy="8273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3525926"/>
            <a:ext cx="5933333" cy="6521693"/>
            <a:chOff x="12114286" y="3525926"/>
            <a:chExt cx="5933333" cy="6521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3525926"/>
              <a:ext cx="5933333" cy="6521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4603" y="3525926"/>
            <a:ext cx="5936508" cy="6521693"/>
            <a:chOff x="6174603" y="3525926"/>
            <a:chExt cx="5936508" cy="6521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74603" y="3525926"/>
              <a:ext cx="5936508" cy="65216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3" y="6947066"/>
            <a:ext cx="4095033" cy="570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8095" y="3525926"/>
            <a:ext cx="5933333" cy="6521693"/>
            <a:chOff x="238095" y="3525926"/>
            <a:chExt cx="5933333" cy="65216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238095" y="3525926"/>
              <a:ext cx="5933333" cy="65216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356" y="7755220"/>
            <a:ext cx="3282606" cy="20510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565" y="604213"/>
            <a:ext cx="12184290" cy="4588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2554" y="703210"/>
            <a:ext cx="320607" cy="411076"/>
            <a:chOff x="8982554" y="703210"/>
            <a:chExt cx="320607" cy="4110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8513" y="516062"/>
              <a:ext cx="641213" cy="82215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2554" y="703210"/>
              <a:ext cx="320607" cy="411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2494" y="3926346"/>
            <a:ext cx="4927645" cy="3068338"/>
            <a:chOff x="682494" y="3926346"/>
            <a:chExt cx="4927645" cy="3068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81054" y="2592452"/>
              <a:ext cx="9855289" cy="61366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494" y="3926346"/>
              <a:ext cx="4927645" cy="3068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36648" y="4176427"/>
            <a:ext cx="2476190" cy="2611236"/>
            <a:chOff x="1936648" y="4176427"/>
            <a:chExt cx="2476190" cy="261123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94042" y="5673377"/>
              <a:ext cx="1113396" cy="1113396"/>
              <a:chOff x="3294042" y="5673377"/>
              <a:chExt cx="1113396" cy="111339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0017" y="5189352"/>
                <a:ext cx="2226791" cy="222679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94042" y="5673377"/>
                <a:ext cx="1113396" cy="11133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945651" y="5714845"/>
              <a:ext cx="1128362" cy="1060271"/>
              <a:chOff x="1945651" y="5714845"/>
              <a:chExt cx="1128362" cy="10602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0675" y="5253915"/>
                <a:ext cx="2256724" cy="212054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45651" y="5714845"/>
                <a:ext cx="1128362" cy="10602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936648" y="4176427"/>
              <a:ext cx="2470789" cy="1447728"/>
              <a:chOff x="1936648" y="4176427"/>
              <a:chExt cx="2470789" cy="144772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5749" y="3547058"/>
                <a:ext cx="4941579" cy="2895456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36648" y="4176427"/>
                <a:ext cx="2470789" cy="1447728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4763" y="7169283"/>
            <a:ext cx="3546005" cy="5665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679035" y="3926346"/>
            <a:ext cx="4927645" cy="3068338"/>
            <a:chOff x="6679035" y="3926346"/>
            <a:chExt cx="4927645" cy="30683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5487" y="2592452"/>
              <a:ext cx="9855289" cy="613667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9035" y="3926346"/>
              <a:ext cx="4927645" cy="30683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6763" y="7693934"/>
            <a:ext cx="3530349" cy="16605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07914" y="3865059"/>
            <a:ext cx="4927645" cy="3068338"/>
            <a:chOff x="12607914" y="3865059"/>
            <a:chExt cx="4927645" cy="30683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4366" y="2531165"/>
              <a:ext cx="9855289" cy="613667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07914" y="3865059"/>
              <a:ext cx="4927645" cy="30683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30192" y="7104544"/>
            <a:ext cx="3134986" cy="57000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33734" y="7758668"/>
            <a:ext cx="3292339" cy="207072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7144" y="7169283"/>
            <a:ext cx="3431119" cy="5633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21151" y="4303381"/>
            <a:ext cx="3919603" cy="2314269"/>
            <a:chOff x="13121151" y="4303381"/>
            <a:chExt cx="3919603" cy="231426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64563" y="5331935"/>
              <a:ext cx="1284088" cy="1284088"/>
              <a:chOff x="15364563" y="5331935"/>
              <a:chExt cx="1284088" cy="128408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364563" y="5331935"/>
                <a:ext cx="1284088" cy="128408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121151" y="4522633"/>
              <a:ext cx="2084967" cy="615733"/>
              <a:chOff x="13121151" y="4522633"/>
              <a:chExt cx="2084967" cy="61573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21151" y="4522633"/>
                <a:ext cx="2084967" cy="61573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364563" y="4303381"/>
              <a:ext cx="1669969" cy="834985"/>
              <a:chOff x="15364563" y="4303381"/>
              <a:chExt cx="1669969" cy="8349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364563" y="4303381"/>
                <a:ext cx="1669969" cy="8349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408084" y="5537649"/>
              <a:ext cx="1511100" cy="872660"/>
              <a:chOff x="13408084" y="5537649"/>
              <a:chExt cx="1511100" cy="87266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408084" y="5537649"/>
                <a:ext cx="1511100" cy="87266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6679035" y="3926346"/>
            <a:ext cx="4927645" cy="3068338"/>
            <a:chOff x="6679035" y="3926346"/>
            <a:chExt cx="4927645" cy="30683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5487" y="2592452"/>
              <a:ext cx="9855289" cy="6136676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9035" y="3926346"/>
              <a:ext cx="4927645" cy="30683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88108" y="5796891"/>
            <a:ext cx="1854749" cy="820758"/>
            <a:chOff x="7288108" y="5796891"/>
            <a:chExt cx="1854749" cy="82075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88108" y="5796891"/>
              <a:ext cx="1854749" cy="8207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04456" y="4303381"/>
            <a:ext cx="812694" cy="1447728"/>
            <a:chOff x="10004456" y="4303381"/>
            <a:chExt cx="812694" cy="14477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51154" y="3632562"/>
              <a:ext cx="1625388" cy="289545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04456" y="4303381"/>
              <a:ext cx="812694" cy="144772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06906" y="4360621"/>
            <a:ext cx="643150" cy="1175296"/>
            <a:chOff x="8806906" y="4360621"/>
            <a:chExt cx="643150" cy="117529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06906" y="4360621"/>
              <a:ext cx="643150" cy="11752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46039" y="5859724"/>
            <a:ext cx="1514238" cy="582582"/>
            <a:chOff x="9346039" y="5859724"/>
            <a:chExt cx="1514238" cy="58258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46039" y="5859724"/>
              <a:ext cx="1514238" cy="5825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88108" y="4335494"/>
            <a:ext cx="1197107" cy="1125021"/>
            <a:chOff x="7288108" y="4335494"/>
            <a:chExt cx="1197107" cy="112502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88108" y="4335494"/>
              <a:ext cx="1197107" cy="1125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6031" y="3525926"/>
            <a:ext cx="8901588" cy="6521693"/>
            <a:chOff x="9146031" y="3525926"/>
            <a:chExt cx="8901588" cy="6521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46031" y="3525926"/>
              <a:ext cx="8901588" cy="65216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763" y="6947066"/>
            <a:ext cx="4095033" cy="5700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095" y="3525926"/>
            <a:ext cx="8907936" cy="6521693"/>
            <a:chOff x="238095" y="3525926"/>
            <a:chExt cx="8907936" cy="6521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238095" y="3525926"/>
              <a:ext cx="8907936" cy="65216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170" y="470880"/>
            <a:ext cx="12184290" cy="4588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2554" y="703210"/>
            <a:ext cx="320607" cy="411076"/>
            <a:chOff x="8982554" y="703210"/>
            <a:chExt cx="320607" cy="4110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513" y="516062"/>
              <a:ext cx="641213" cy="82215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2554" y="703210"/>
              <a:ext cx="320607" cy="4110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11112" y="2983568"/>
            <a:ext cx="3860920" cy="5665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6350" y="3008965"/>
            <a:ext cx="3476262" cy="566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61701" y="3878301"/>
            <a:ext cx="8470249" cy="5791546"/>
            <a:chOff x="9361701" y="3878301"/>
            <a:chExt cx="8470249" cy="5791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1701" y="3878301"/>
              <a:ext cx="8470249" cy="57915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000" y="3916159"/>
            <a:ext cx="8158126" cy="5741227"/>
            <a:chOff x="613000" y="3916159"/>
            <a:chExt cx="8158126" cy="57412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000" y="3916159"/>
              <a:ext cx="8158126" cy="5741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47359" y="-116329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324" y="368848"/>
            <a:ext cx="6366918" cy="380771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4451" y="4437270"/>
            <a:ext cx="11868569" cy="1140422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6937" y="7290390"/>
            <a:ext cx="6528653" cy="3315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036521"/>
            <a:ext cx="10709412" cy="18782455"/>
            <a:chOff x="3788151" y="-4036521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036521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541" y="238095"/>
            <a:ext cx="16358856" cy="8395038"/>
            <a:chOff x="428541" y="238095"/>
            <a:chExt cx="15353814" cy="75888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 cstate="print"/>
            <a:srcRect r="62630"/>
            <a:stretch/>
          </p:blipFill>
          <p:spPr>
            <a:xfrm>
              <a:off x="428541" y="238095"/>
              <a:ext cx="2561821" cy="42945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0485" y="4119323"/>
              <a:ext cx="4229389" cy="370766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1158" y="2117301"/>
              <a:ext cx="2312943" cy="130062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 cstate="print"/>
            <a:srcRect l="21490" t="658" b="1"/>
            <a:stretch/>
          </p:blipFill>
          <p:spPr>
            <a:xfrm>
              <a:off x="8630485" y="3316043"/>
              <a:ext cx="7151870" cy="42150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173906" y="3316043"/>
              <a:ext cx="121135" cy="4294583"/>
              <a:chOff x="8173906" y="3316043"/>
              <a:chExt cx="121135" cy="42945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6087182" y="5402767"/>
                <a:ext cx="4294583" cy="121135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사람, 의류, 정장, 남자이(가) 표시된 사진&#10;&#10;자동 생성된 설명">
            <a:extLst>
              <a:ext uri="{FF2B5EF4-FFF2-40B4-BE49-F238E27FC236}">
                <a16:creationId xmlns:a16="http://schemas.microsoft.com/office/drawing/2014/main" id="{C46FB372-760D-FC79-453B-EF9EE99116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46" y="3058784"/>
            <a:ext cx="3574051" cy="4768204"/>
          </a:xfrm>
          <a:prstGeom prst="rect">
            <a:avLst/>
          </a:prstGeom>
        </p:spPr>
      </p:pic>
      <p:pic>
        <p:nvPicPr>
          <p:cNvPr id="5" name="Object 29">
            <a:extLst>
              <a:ext uri="{FF2B5EF4-FFF2-40B4-BE49-F238E27FC236}">
                <a16:creationId xmlns:a16="http://schemas.microsoft.com/office/drawing/2014/main" id="{12FE1E15-4393-3A3D-3AB5-8EC8B5F20FF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146288" y="5406904"/>
            <a:ext cx="4803190" cy="135481"/>
          </a:xfrm>
          <a:prstGeom prst="rect">
            <a:avLst/>
          </a:prstGeom>
        </p:spPr>
      </p:pic>
      <p:pic>
        <p:nvPicPr>
          <p:cNvPr id="7" name="Object 29">
            <a:extLst>
              <a:ext uri="{FF2B5EF4-FFF2-40B4-BE49-F238E27FC236}">
                <a16:creationId xmlns:a16="http://schemas.microsoft.com/office/drawing/2014/main" id="{446A5B20-2F8E-4738-0FDD-B7B26DD83C8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4718342" y="5428587"/>
            <a:ext cx="4803190" cy="135481"/>
          </a:xfrm>
          <a:prstGeom prst="rect">
            <a:avLst/>
          </a:prstGeom>
        </p:spPr>
      </p:pic>
      <p:pic>
        <p:nvPicPr>
          <p:cNvPr id="8" name="Object 29">
            <a:extLst>
              <a:ext uri="{FF2B5EF4-FFF2-40B4-BE49-F238E27FC236}">
                <a16:creationId xmlns:a16="http://schemas.microsoft.com/office/drawing/2014/main" id="{ADF5009D-2673-9755-7664-1CD8E4EB82E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800000">
            <a:off x="3476828" y="3026990"/>
            <a:ext cx="3692968" cy="104165"/>
          </a:xfrm>
          <a:prstGeom prst="rect">
            <a:avLst/>
          </a:prstGeom>
        </p:spPr>
      </p:pic>
      <p:pic>
        <p:nvPicPr>
          <p:cNvPr id="11" name="Object 29">
            <a:extLst>
              <a:ext uri="{FF2B5EF4-FFF2-40B4-BE49-F238E27FC236}">
                <a16:creationId xmlns:a16="http://schemas.microsoft.com/office/drawing/2014/main" id="{4FD7DA56-A833-1AF2-6C88-28449B7B098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800000">
            <a:off x="3450324" y="7754617"/>
            <a:ext cx="3692968" cy="104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-211389"/>
            <a:ext cx="17857143" cy="9820327"/>
            <a:chOff x="214286" y="-211389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-211389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47359" y="-116329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323" y="368846"/>
            <a:ext cx="10468782" cy="38606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4451" y="4437270"/>
            <a:ext cx="11868569" cy="1139757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6937" y="7290390"/>
            <a:ext cx="6528920" cy="33135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289499"/>
            <a:ext cx="11002533" cy="18989011"/>
            <a:chOff x="3641591" y="-4289499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289499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52411"/>
            <a:ext cx="15867842" cy="8048499"/>
            <a:chOff x="1200000" y="752411"/>
            <a:chExt cx="15867842" cy="8048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223" y="-64889"/>
              <a:ext cx="6842424" cy="429716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223" y="-64889"/>
              <a:ext cx="6842424" cy="429716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45736" y="3517919"/>
              <a:ext cx="422269" cy="99282"/>
              <a:chOff x="3845736" y="3517919"/>
              <a:chExt cx="422269" cy="992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641081" y="3474758"/>
                <a:ext cx="844538" cy="19856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845736" y="3517919"/>
                <a:ext cx="422269" cy="992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73251" y="3517919"/>
              <a:ext cx="422269" cy="99282"/>
              <a:chOff x="5773251" y="3517919"/>
              <a:chExt cx="422269" cy="992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5568597" y="3474758"/>
                <a:ext cx="844538" cy="19856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773251" y="3517919"/>
                <a:ext cx="422269" cy="992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94760" y="3356426"/>
              <a:ext cx="12898324" cy="374890"/>
              <a:chOff x="1994760" y="3356426"/>
              <a:chExt cx="12898324" cy="37489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4429932" y="3193451"/>
                <a:ext cx="25796647" cy="749780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94760" y="3356426"/>
                <a:ext cx="12898324" cy="3748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75603" y="3658628"/>
              <a:ext cx="1762535" cy="754990"/>
              <a:chOff x="3175603" y="3658628"/>
              <a:chExt cx="1762535" cy="75499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75603" y="3658628"/>
                <a:ext cx="1634349" cy="754990"/>
                <a:chOff x="3175603" y="3658628"/>
                <a:chExt cx="1634349" cy="754990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407707" y="3330412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175603" y="3658628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291561" y="3734652"/>
                <a:ext cx="1646576" cy="583532"/>
                <a:chOff x="3291561" y="3734652"/>
                <a:chExt cx="1646576" cy="58353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506361" y="3480974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91561" y="3734652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66980" y="3725481"/>
                <a:ext cx="1513240" cy="97796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41673" y="3007836"/>
              <a:ext cx="679981" cy="99282"/>
              <a:chOff x="8841673" y="3007836"/>
              <a:chExt cx="679981" cy="992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8508163" y="2964675"/>
                <a:ext cx="1359961" cy="198565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8841673" y="3007836"/>
                <a:ext cx="679981" cy="992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61590" y="1962497"/>
              <a:ext cx="1762535" cy="754990"/>
              <a:chOff x="8261590" y="1962497"/>
              <a:chExt cx="1762535" cy="75499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261590" y="1962497"/>
                <a:ext cx="1634349" cy="754990"/>
                <a:chOff x="8261590" y="1962497"/>
                <a:chExt cx="1634349" cy="75499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493694" y="1634281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61590" y="1962497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77548" y="2038521"/>
                <a:ext cx="1646576" cy="583532"/>
                <a:chOff x="8377548" y="2038521"/>
                <a:chExt cx="1646576" cy="58353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592348" y="1784843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377548" y="2038521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452965" y="2029351"/>
                <a:ext cx="1562059" cy="10144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103118" y="3651359"/>
              <a:ext cx="1762535" cy="3798335"/>
              <a:chOff x="5103118" y="3651359"/>
              <a:chExt cx="1762535" cy="379833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5776266" y="4500649"/>
                <a:ext cx="316956" cy="99282"/>
                <a:chOff x="5776266" y="4500649"/>
                <a:chExt cx="316956" cy="9928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6200000">
                  <a:off x="5624268" y="4457488"/>
                  <a:ext cx="633913" cy="198565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16200000">
                  <a:off x="5776266" y="4500649"/>
                  <a:ext cx="316956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5749270" y="5521332"/>
                <a:ext cx="370948" cy="99282"/>
                <a:chOff x="5749270" y="5521332"/>
                <a:chExt cx="370948" cy="99282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6200000">
                  <a:off x="5570276" y="5478171"/>
                  <a:ext cx="741897" cy="198565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6200000">
                  <a:off x="5749270" y="5521332"/>
                  <a:ext cx="370948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103118" y="4642836"/>
                <a:ext cx="1762535" cy="755161"/>
                <a:chOff x="5103118" y="4642836"/>
                <a:chExt cx="1762535" cy="755161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5103118" y="4642836"/>
                  <a:ext cx="1634718" cy="755161"/>
                  <a:chOff x="5103118" y="4642836"/>
                  <a:chExt cx="1634718" cy="755161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4335050" y="4314546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65" name="Object 64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5103118" y="4642836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5218705" y="4718877"/>
                  <a:ext cx="1646948" cy="583664"/>
                  <a:chOff x="5218705" y="4718877"/>
                  <a:chExt cx="1646948" cy="583664"/>
                </a:xfrm>
              </p:grpSpPr>
              <p:pic>
                <p:nvPicPr>
                  <p:cNvPr id="68" name="Object 67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4433328" y="4465142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5218705" y="4718877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294142" y="4705822"/>
                  <a:ext cx="1684312" cy="978179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5753467" y="6546071"/>
                <a:ext cx="362556" cy="99282"/>
                <a:chOff x="5753467" y="6546071"/>
                <a:chExt cx="362556" cy="9928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16200000">
                  <a:off x="5578669" y="6502910"/>
                  <a:ext cx="725111" cy="198565"/>
                </a:xfrm>
                <a:prstGeom prst="rect">
                  <a:avLst/>
                </a:prstGeom>
              </p:spPr>
            </p:pic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16200000">
                  <a:off x="5753467" y="6546071"/>
                  <a:ext cx="362556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103118" y="5657141"/>
                <a:ext cx="1762535" cy="755161"/>
                <a:chOff x="5103118" y="5657141"/>
                <a:chExt cx="1762535" cy="755161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5103118" y="5657141"/>
                  <a:ext cx="1634718" cy="755161"/>
                  <a:chOff x="5103118" y="5657141"/>
                  <a:chExt cx="1634718" cy="755161"/>
                </a:xfrm>
              </p:grpSpPr>
              <p:pic>
                <p:nvPicPr>
                  <p:cNvPr id="79" name="Object 78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4335050" y="5328851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5103118" y="5657141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5218705" y="5733182"/>
                  <a:ext cx="1646948" cy="583664"/>
                  <a:chOff x="5218705" y="5733182"/>
                  <a:chExt cx="1646948" cy="583664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4433328" y="5479447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84" name="Object 83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5218705" y="5733182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5294139" y="5720127"/>
                  <a:ext cx="1594188" cy="97817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5103118" y="6694533"/>
                <a:ext cx="1762535" cy="755161"/>
                <a:chOff x="5103118" y="6694533"/>
                <a:chExt cx="1762535" cy="755161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5103118" y="6694533"/>
                  <a:ext cx="1634718" cy="755161"/>
                  <a:chOff x="5103118" y="6694533"/>
                  <a:chExt cx="1634718" cy="755161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4335050" y="6366244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91" name="Object 90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5103118" y="6694533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5218705" y="6770575"/>
                  <a:ext cx="1646948" cy="583664"/>
                  <a:chOff x="5218705" y="6770575"/>
                  <a:chExt cx="1646948" cy="583664"/>
                </a:xfrm>
              </p:grpSpPr>
              <p:pic>
                <p:nvPicPr>
                  <p:cNvPr id="94" name="Object 93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4433328" y="6516839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95" name="Object 94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5218705" y="6770575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5294142" y="6757518"/>
                  <a:ext cx="1594188" cy="97817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103118" y="3651359"/>
                <a:ext cx="1762535" cy="754990"/>
                <a:chOff x="5103118" y="3651359"/>
                <a:chExt cx="1762535" cy="754990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103118" y="3651359"/>
                  <a:ext cx="1634349" cy="754990"/>
                  <a:chOff x="5103118" y="3651359"/>
                  <a:chExt cx="1634349" cy="754990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335223" y="3323143"/>
                    <a:ext cx="3268699" cy="1509981"/>
                  </a:xfrm>
                  <a:prstGeom prst="rect">
                    <a:avLst/>
                  </a:prstGeom>
                </p:spPr>
              </p:pic>
              <p:pic>
                <p:nvPicPr>
                  <p:cNvPr id="102" name="Object 10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103118" y="3651359"/>
                    <a:ext cx="1634349" cy="7549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19077" y="3727383"/>
                  <a:ext cx="1646576" cy="583532"/>
                  <a:chOff x="5219077" y="3727383"/>
                  <a:chExt cx="1646576" cy="583532"/>
                </a:xfrm>
              </p:grpSpPr>
              <p:pic>
                <p:nvPicPr>
                  <p:cNvPr id="105" name="Object 10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433877" y="3473705"/>
                    <a:ext cx="3293152" cy="1167064"/>
                  </a:xfrm>
                  <a:prstGeom prst="rect">
                    <a:avLst/>
                  </a:prstGeom>
                </p:spPr>
              </p:pic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219077" y="3727383"/>
                    <a:ext cx="1646576" cy="5835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5294494" y="3718213"/>
                  <a:ext cx="1674324" cy="9779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7743890" y="3547680"/>
              <a:ext cx="422269" cy="99282"/>
              <a:chOff x="7743890" y="3547680"/>
              <a:chExt cx="422269" cy="99282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7539236" y="3504520"/>
                <a:ext cx="844538" cy="198565"/>
              </a:xfrm>
              <a:prstGeom prst="rect">
                <a:avLst/>
              </a:prstGeom>
            </p:spPr>
          </p:pic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7743890" y="3547680"/>
                <a:ext cx="422269" cy="99282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067700" y="3658628"/>
              <a:ext cx="1774649" cy="4828206"/>
              <a:chOff x="7067700" y="3658628"/>
              <a:chExt cx="1774649" cy="4828206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067700" y="3658628"/>
                <a:ext cx="1762535" cy="754990"/>
                <a:chOff x="7067700" y="3658628"/>
                <a:chExt cx="1762535" cy="754990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7067700" y="3658628"/>
                  <a:ext cx="1634349" cy="754990"/>
                  <a:chOff x="7067700" y="3658628"/>
                  <a:chExt cx="1634349" cy="754990"/>
                </a:xfrm>
              </p:grpSpPr>
              <p:pic>
                <p:nvPicPr>
                  <p:cNvPr id="118" name="Object 117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299804" y="3330412"/>
                    <a:ext cx="3268699" cy="1509981"/>
                  </a:xfrm>
                  <a:prstGeom prst="rect">
                    <a:avLst/>
                  </a:prstGeom>
                </p:spPr>
              </p:pic>
              <p:pic>
                <p:nvPicPr>
                  <p:cNvPr id="119" name="Object 118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7067700" y="3658628"/>
                    <a:ext cx="1634349" cy="7549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5" name="그룹 1035"/>
                <p:cNvGrpSpPr/>
                <p:nvPr/>
              </p:nvGrpSpPr>
              <p:grpSpPr>
                <a:xfrm>
                  <a:off x="7183658" y="3734652"/>
                  <a:ext cx="1646576" cy="583532"/>
                  <a:chOff x="7183658" y="3734652"/>
                  <a:chExt cx="1646576" cy="583532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6398458" y="3480974"/>
                    <a:ext cx="3293152" cy="1167064"/>
                  </a:xfrm>
                  <a:prstGeom prst="rect">
                    <a:avLst/>
                  </a:prstGeom>
                </p:spPr>
              </p:pic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7183658" y="3734652"/>
                    <a:ext cx="1646576" cy="5835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124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7259072" y="3725484"/>
                  <a:ext cx="1674324" cy="977962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7761991" y="4541839"/>
                <a:ext cx="336340" cy="99282"/>
                <a:chOff x="7761991" y="4541839"/>
                <a:chExt cx="336340" cy="99282"/>
              </a:xfrm>
            </p:grpSpPr>
            <p:pic>
              <p:nvPicPr>
                <p:cNvPr id="128" name="Object 127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7600302" y="4498678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7761991" y="4541839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7749876" y="5566864"/>
                <a:ext cx="336340" cy="99282"/>
                <a:chOff x="7749876" y="5566864"/>
                <a:chExt cx="336340" cy="99282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7588187" y="5523703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7749876" y="5566864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7079814" y="4682001"/>
                <a:ext cx="1762535" cy="755161"/>
                <a:chOff x="7079814" y="4682001"/>
                <a:chExt cx="1762535" cy="755161"/>
              </a:xfrm>
            </p:grpSpPr>
            <p:grpSp>
              <p:nvGrpSpPr>
                <p:cNvPr id="1039" name="그룹 1039"/>
                <p:cNvGrpSpPr/>
                <p:nvPr/>
              </p:nvGrpSpPr>
              <p:grpSpPr>
                <a:xfrm>
                  <a:off x="7079814" y="4682001"/>
                  <a:ext cx="1634718" cy="755161"/>
                  <a:chOff x="7079814" y="4682001"/>
                  <a:chExt cx="1634718" cy="755161"/>
                </a:xfrm>
              </p:grpSpPr>
              <p:pic>
                <p:nvPicPr>
                  <p:cNvPr id="137" name="Object 13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6311746" y="4353711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138" name="Object 137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7079814" y="4682001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0" name="그룹 1040"/>
                <p:cNvGrpSpPr/>
                <p:nvPr/>
              </p:nvGrpSpPr>
              <p:grpSpPr>
                <a:xfrm>
                  <a:off x="7195401" y="4758042"/>
                  <a:ext cx="1646948" cy="583664"/>
                  <a:chOff x="7195401" y="4758042"/>
                  <a:chExt cx="1646948" cy="583664"/>
                </a:xfrm>
              </p:grpSpPr>
              <p:pic>
                <p:nvPicPr>
                  <p:cNvPr id="141" name="Object 14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6410024" y="4504307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142" name="Object 141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7195401" y="4758042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4" name="Object 143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7270841" y="4744988"/>
                  <a:ext cx="1683758" cy="1014654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7749876" y="6557835"/>
                <a:ext cx="336340" cy="99282"/>
                <a:chOff x="7749876" y="6557835"/>
                <a:chExt cx="336340" cy="99282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7588187" y="6514674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148" name="Object 14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7749876" y="6557835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7067700" y="5707027"/>
                <a:ext cx="1762535" cy="755161"/>
                <a:chOff x="7067700" y="5707027"/>
                <a:chExt cx="1762535" cy="755161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7067700" y="5707027"/>
                  <a:ext cx="1634718" cy="755161"/>
                  <a:chOff x="7067700" y="5707027"/>
                  <a:chExt cx="1634718" cy="755161"/>
                </a:xfrm>
              </p:grpSpPr>
              <p:pic>
                <p:nvPicPr>
                  <p:cNvPr id="152" name="Object 151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6299631" y="5378737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153" name="Object 152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7067700" y="5707027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4" name="그룹 1044"/>
                <p:cNvGrpSpPr/>
                <p:nvPr/>
              </p:nvGrpSpPr>
              <p:grpSpPr>
                <a:xfrm>
                  <a:off x="7183286" y="5783068"/>
                  <a:ext cx="1646948" cy="583664"/>
                  <a:chOff x="7183286" y="5783068"/>
                  <a:chExt cx="1646948" cy="583664"/>
                </a:xfrm>
              </p:grpSpPr>
              <p:pic>
                <p:nvPicPr>
                  <p:cNvPr id="156" name="Object 155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6397909" y="5529333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157" name="Object 156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7183286" y="5783068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9" name="Object 158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7258725" y="5770016"/>
                  <a:ext cx="1603711" cy="978178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7067700" y="6697997"/>
                <a:ext cx="1762535" cy="755161"/>
                <a:chOff x="7067700" y="6697997"/>
                <a:chExt cx="1762535" cy="755161"/>
              </a:xfrm>
            </p:grpSpPr>
            <p:grpSp>
              <p:nvGrpSpPr>
                <p:cNvPr id="1046" name="그룹 1046"/>
                <p:cNvGrpSpPr/>
                <p:nvPr/>
              </p:nvGrpSpPr>
              <p:grpSpPr>
                <a:xfrm>
                  <a:off x="7067700" y="6697997"/>
                  <a:ext cx="1634718" cy="755161"/>
                  <a:chOff x="7067700" y="6697997"/>
                  <a:chExt cx="1634718" cy="755161"/>
                </a:xfrm>
              </p:grpSpPr>
              <p:pic>
                <p:nvPicPr>
                  <p:cNvPr id="163" name="Object 162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6299631" y="6369707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164" name="Object 163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7067700" y="6697997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7" name="그룹 1047"/>
                <p:cNvGrpSpPr/>
                <p:nvPr/>
              </p:nvGrpSpPr>
              <p:grpSpPr>
                <a:xfrm>
                  <a:off x="7183286" y="6774039"/>
                  <a:ext cx="1646948" cy="583664"/>
                  <a:chOff x="7183286" y="6774039"/>
                  <a:chExt cx="1646948" cy="583664"/>
                </a:xfrm>
              </p:grpSpPr>
              <p:pic>
                <p:nvPicPr>
                  <p:cNvPr id="167" name="Object 166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6397909" y="6520303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168" name="Object 16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7183286" y="6774039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7258725" y="6760982"/>
                  <a:ext cx="1603710" cy="978177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7749876" y="7591511"/>
                <a:ext cx="336340" cy="99282"/>
                <a:chOff x="7749876" y="7591511"/>
                <a:chExt cx="336340" cy="99282"/>
              </a:xfrm>
            </p:grpSpPr>
            <p:pic>
              <p:nvPicPr>
                <p:cNvPr id="173" name="Object 17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7588187" y="7548350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174" name="Object 173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7749876" y="7591511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7067700" y="7731673"/>
                <a:ext cx="1762535" cy="755161"/>
                <a:chOff x="7067700" y="7731673"/>
                <a:chExt cx="1762535" cy="755161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7067700" y="7731673"/>
                  <a:ext cx="1634718" cy="755161"/>
                  <a:chOff x="7067700" y="7731673"/>
                  <a:chExt cx="1634718" cy="755161"/>
                </a:xfrm>
              </p:grpSpPr>
              <p:pic>
                <p:nvPicPr>
                  <p:cNvPr id="178" name="Object 177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6299631" y="7403383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179" name="Object 178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7067700" y="7731673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7183286" y="7807714"/>
                  <a:ext cx="1646948" cy="583664"/>
                  <a:chOff x="7183286" y="7807714"/>
                  <a:chExt cx="1646948" cy="583664"/>
                </a:xfrm>
              </p:grpSpPr>
              <p:pic>
                <p:nvPicPr>
                  <p:cNvPr id="182" name="Object 181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6397909" y="7553979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183" name="Object 182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7183286" y="7807714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5" name="Object 184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7258725" y="7794659"/>
                  <a:ext cx="1603710" cy="9781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그룹 1052"/>
            <p:cNvGrpSpPr/>
            <p:nvPr/>
          </p:nvGrpSpPr>
          <p:grpSpPr>
            <a:xfrm>
              <a:off x="1217872" y="3658628"/>
              <a:ext cx="1762535" cy="2760942"/>
              <a:chOff x="1217872" y="3658628"/>
              <a:chExt cx="1762535" cy="2760942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1891020" y="4507918"/>
                <a:ext cx="316956" cy="99282"/>
                <a:chOff x="1891020" y="4507918"/>
                <a:chExt cx="316956" cy="99282"/>
              </a:xfrm>
            </p:grpSpPr>
            <p:pic>
              <p:nvPicPr>
                <p:cNvPr id="190" name="Object 18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6200000">
                  <a:off x="1739022" y="4464757"/>
                  <a:ext cx="633913" cy="198565"/>
                </a:xfrm>
                <a:prstGeom prst="rect">
                  <a:avLst/>
                </a:prstGeom>
              </p:spPr>
            </p:pic>
            <p:pic>
              <p:nvPicPr>
                <p:cNvPr id="191" name="Object 19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16200000">
                  <a:off x="1891020" y="4507918"/>
                  <a:ext cx="316956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1864024" y="5528601"/>
                <a:ext cx="370948" cy="99282"/>
                <a:chOff x="1864024" y="5528601"/>
                <a:chExt cx="370948" cy="99282"/>
              </a:xfrm>
            </p:grpSpPr>
            <p:pic>
              <p:nvPicPr>
                <p:cNvPr id="194" name="Object 19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6200000">
                  <a:off x="1685030" y="5485440"/>
                  <a:ext cx="741897" cy="198565"/>
                </a:xfrm>
                <a:prstGeom prst="rect">
                  <a:avLst/>
                </a:prstGeom>
              </p:spPr>
            </p:pic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6200000">
                  <a:off x="1864024" y="5528601"/>
                  <a:ext cx="370948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1217872" y="4650105"/>
                <a:ext cx="1762535" cy="755161"/>
                <a:chOff x="1217872" y="4650105"/>
                <a:chExt cx="1762535" cy="755161"/>
              </a:xfrm>
            </p:grpSpPr>
            <p:grpSp>
              <p:nvGrpSpPr>
                <p:cNvPr id="1056" name="그룹 1056"/>
                <p:cNvGrpSpPr/>
                <p:nvPr/>
              </p:nvGrpSpPr>
              <p:grpSpPr>
                <a:xfrm>
                  <a:off x="1217872" y="4650105"/>
                  <a:ext cx="1634718" cy="755161"/>
                  <a:chOff x="1217872" y="4650105"/>
                  <a:chExt cx="1634718" cy="755161"/>
                </a:xfrm>
              </p:grpSpPr>
              <p:pic>
                <p:nvPicPr>
                  <p:cNvPr id="199" name="Object 198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449803" y="4321815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Object 19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17872" y="4650105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7" name="그룹 1057"/>
                <p:cNvGrpSpPr/>
                <p:nvPr/>
              </p:nvGrpSpPr>
              <p:grpSpPr>
                <a:xfrm>
                  <a:off x="1333459" y="4726146"/>
                  <a:ext cx="1646948" cy="583664"/>
                  <a:chOff x="1333459" y="4726146"/>
                  <a:chExt cx="1646948" cy="583664"/>
                </a:xfrm>
              </p:grpSpPr>
              <p:pic>
                <p:nvPicPr>
                  <p:cNvPr id="203" name="Object 20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548081" y="4472411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204" name="Object 203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33459" y="4726146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6" name="Object 205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408894" y="4713092"/>
                  <a:ext cx="1593636" cy="1014655"/>
                </a:xfrm>
                <a:prstGeom prst="rect">
                  <a:avLst/>
                </a:prstGeom>
              </p:spPr>
            </p:pic>
          </p:grpSp>
          <p:grpSp>
            <p:nvGrpSpPr>
              <p:cNvPr id="1058" name="그룹 1058"/>
              <p:cNvGrpSpPr/>
              <p:nvPr/>
            </p:nvGrpSpPr>
            <p:grpSpPr>
              <a:xfrm>
                <a:off x="1217872" y="5664410"/>
                <a:ext cx="1762535" cy="755161"/>
                <a:chOff x="1217872" y="5664410"/>
                <a:chExt cx="1762535" cy="755161"/>
              </a:xfrm>
            </p:grpSpPr>
            <p:grpSp>
              <p:nvGrpSpPr>
                <p:cNvPr id="1059" name="그룹 1059"/>
                <p:cNvGrpSpPr/>
                <p:nvPr/>
              </p:nvGrpSpPr>
              <p:grpSpPr>
                <a:xfrm>
                  <a:off x="1217872" y="5664410"/>
                  <a:ext cx="1634718" cy="755161"/>
                  <a:chOff x="1217872" y="5664410"/>
                  <a:chExt cx="1634718" cy="755161"/>
                </a:xfrm>
              </p:grpSpPr>
              <p:pic>
                <p:nvPicPr>
                  <p:cNvPr id="210" name="Object 209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449803" y="5336120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Object 210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17872" y="5664410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0" name="그룹 1060"/>
                <p:cNvGrpSpPr/>
                <p:nvPr/>
              </p:nvGrpSpPr>
              <p:grpSpPr>
                <a:xfrm>
                  <a:off x="1333459" y="5740451"/>
                  <a:ext cx="1646948" cy="583664"/>
                  <a:chOff x="1333459" y="5740451"/>
                  <a:chExt cx="1646948" cy="583664"/>
                </a:xfrm>
              </p:grpSpPr>
              <p:pic>
                <p:nvPicPr>
                  <p:cNvPr id="214" name="Object 213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548081" y="5486716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215" name="Object 214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33459" y="5740451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7" name="Object 216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408894" y="5727398"/>
                  <a:ext cx="1798474" cy="978179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61"/>
              <p:cNvGrpSpPr/>
              <p:nvPr/>
            </p:nvGrpSpPr>
            <p:grpSpPr>
              <a:xfrm>
                <a:off x="1217872" y="3658628"/>
                <a:ext cx="1762535" cy="754990"/>
                <a:chOff x="1217872" y="3658628"/>
                <a:chExt cx="1762535" cy="754990"/>
              </a:xfrm>
            </p:grpSpPr>
            <p:grpSp>
              <p:nvGrpSpPr>
                <p:cNvPr id="1062" name="그룹 1062"/>
                <p:cNvGrpSpPr/>
                <p:nvPr/>
              </p:nvGrpSpPr>
              <p:grpSpPr>
                <a:xfrm>
                  <a:off x="1217872" y="3658628"/>
                  <a:ext cx="1634349" cy="754990"/>
                  <a:chOff x="1217872" y="3658628"/>
                  <a:chExt cx="1634349" cy="754990"/>
                </a:xfrm>
              </p:grpSpPr>
              <p:pic>
                <p:nvPicPr>
                  <p:cNvPr id="221" name="Object 22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49977" y="3330412"/>
                    <a:ext cx="3268699" cy="150998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Object 22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72" y="3658628"/>
                    <a:ext cx="1634349" cy="7549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1333830" y="3734652"/>
                  <a:ext cx="1646576" cy="583532"/>
                  <a:chOff x="1333830" y="3734652"/>
                  <a:chExt cx="1646576" cy="583532"/>
                </a:xfrm>
              </p:grpSpPr>
              <p:pic>
                <p:nvPicPr>
                  <p:cNvPr id="225" name="Object 22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48630" y="3480974"/>
                    <a:ext cx="3293152" cy="1167064"/>
                  </a:xfrm>
                  <a:prstGeom prst="rect">
                    <a:avLst/>
                  </a:prstGeom>
                </p:spPr>
              </p:pic>
              <p:pic>
                <p:nvPicPr>
                  <p:cNvPr id="226" name="Object 22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333830" y="3734652"/>
                    <a:ext cx="1646576" cy="5835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8" name="Object 227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409249" y="3725484"/>
                  <a:ext cx="1494190" cy="9779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4" name="그룹 1064"/>
            <p:cNvGrpSpPr/>
            <p:nvPr/>
          </p:nvGrpSpPr>
          <p:grpSpPr>
            <a:xfrm>
              <a:off x="9052304" y="3379914"/>
              <a:ext cx="1774649" cy="3076000"/>
              <a:chOff x="9052304" y="3379914"/>
              <a:chExt cx="1774649" cy="3076000"/>
            </a:xfrm>
          </p:grpSpPr>
          <p:grpSp>
            <p:nvGrpSpPr>
              <p:cNvPr id="1065" name="그룹 1065"/>
              <p:cNvGrpSpPr/>
              <p:nvPr/>
            </p:nvGrpSpPr>
            <p:grpSpPr>
              <a:xfrm>
                <a:off x="9728494" y="3541407"/>
                <a:ext cx="422269" cy="99282"/>
                <a:chOff x="9728494" y="3541407"/>
                <a:chExt cx="422269" cy="99282"/>
              </a:xfrm>
            </p:grpSpPr>
            <p:pic>
              <p:nvPicPr>
                <p:cNvPr id="233" name="Object 23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9523840" y="3498247"/>
                  <a:ext cx="844538" cy="198565"/>
                </a:xfrm>
                <a:prstGeom prst="rect">
                  <a:avLst/>
                </a:prstGeom>
              </p:spPr>
            </p:pic>
            <p:pic>
              <p:nvPicPr>
                <p:cNvPr id="234" name="Object 23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9728494" y="3541407"/>
                  <a:ext cx="422269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66" name="그룹 1066"/>
              <p:cNvGrpSpPr/>
              <p:nvPr/>
            </p:nvGrpSpPr>
            <p:grpSpPr>
              <a:xfrm>
                <a:off x="9052304" y="3652355"/>
                <a:ext cx="1762535" cy="754990"/>
                <a:chOff x="9052304" y="3652355"/>
                <a:chExt cx="1762535" cy="754990"/>
              </a:xfrm>
            </p:grpSpPr>
            <p:grpSp>
              <p:nvGrpSpPr>
                <p:cNvPr id="1067" name="그룹 1067"/>
                <p:cNvGrpSpPr/>
                <p:nvPr/>
              </p:nvGrpSpPr>
              <p:grpSpPr>
                <a:xfrm>
                  <a:off x="9052304" y="3652355"/>
                  <a:ext cx="1634349" cy="754990"/>
                  <a:chOff x="9052304" y="3652355"/>
                  <a:chExt cx="1634349" cy="754990"/>
                </a:xfrm>
              </p:grpSpPr>
              <p:pic>
                <p:nvPicPr>
                  <p:cNvPr id="238" name="Object 237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8284408" y="3324139"/>
                    <a:ext cx="3268699" cy="1509981"/>
                  </a:xfrm>
                  <a:prstGeom prst="rect">
                    <a:avLst/>
                  </a:prstGeom>
                </p:spPr>
              </p:pic>
              <p:pic>
                <p:nvPicPr>
                  <p:cNvPr id="239" name="Object 238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052304" y="3652355"/>
                    <a:ext cx="1634349" cy="7549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8" name="그룹 1068"/>
                <p:cNvGrpSpPr/>
                <p:nvPr/>
              </p:nvGrpSpPr>
              <p:grpSpPr>
                <a:xfrm>
                  <a:off x="9168262" y="3728379"/>
                  <a:ext cx="1646576" cy="583532"/>
                  <a:chOff x="9168262" y="3728379"/>
                  <a:chExt cx="1646576" cy="583532"/>
                </a:xfrm>
              </p:grpSpPr>
              <p:pic>
                <p:nvPicPr>
                  <p:cNvPr id="242" name="Object 241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383062" y="3474701"/>
                    <a:ext cx="3293152" cy="1167064"/>
                  </a:xfrm>
                  <a:prstGeom prst="rect">
                    <a:avLst/>
                  </a:prstGeom>
                </p:spPr>
              </p:pic>
              <p:pic>
                <p:nvPicPr>
                  <p:cNvPr id="243" name="Object 24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168262" y="3728379"/>
                    <a:ext cx="1646576" cy="5835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5" name="Object 244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9243676" y="3719212"/>
                  <a:ext cx="1603314" cy="977962"/>
                </a:xfrm>
                <a:prstGeom prst="rect">
                  <a:avLst/>
                </a:prstGeom>
              </p:spPr>
            </p:pic>
          </p:grpSp>
          <p:grpSp>
            <p:nvGrpSpPr>
              <p:cNvPr id="1069" name="그룹 1069"/>
              <p:cNvGrpSpPr/>
              <p:nvPr/>
            </p:nvGrpSpPr>
            <p:grpSpPr>
              <a:xfrm>
                <a:off x="9746595" y="4535566"/>
                <a:ext cx="336340" cy="99282"/>
                <a:chOff x="9746595" y="4535566"/>
                <a:chExt cx="336340" cy="99282"/>
              </a:xfrm>
            </p:grpSpPr>
            <p:pic>
              <p:nvPicPr>
                <p:cNvPr id="248" name="Object 247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9584906" y="4492405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249" name="Object 248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9746595" y="4535566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70" name="그룹 1070"/>
              <p:cNvGrpSpPr/>
              <p:nvPr/>
            </p:nvGrpSpPr>
            <p:grpSpPr>
              <a:xfrm>
                <a:off x="9734481" y="5560591"/>
                <a:ext cx="336340" cy="99282"/>
                <a:chOff x="9734481" y="5560591"/>
                <a:chExt cx="336340" cy="99282"/>
              </a:xfrm>
            </p:grpSpPr>
            <p:pic>
              <p:nvPicPr>
                <p:cNvPr id="252" name="Object 251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9572791" y="5517430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253" name="Object 252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9734481" y="5560591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71" name="그룹 1071"/>
              <p:cNvGrpSpPr/>
              <p:nvPr/>
            </p:nvGrpSpPr>
            <p:grpSpPr>
              <a:xfrm>
                <a:off x="9064419" y="4675728"/>
                <a:ext cx="1762535" cy="755161"/>
                <a:chOff x="9064419" y="4675728"/>
                <a:chExt cx="1762535" cy="755161"/>
              </a:xfrm>
            </p:grpSpPr>
            <p:grpSp>
              <p:nvGrpSpPr>
                <p:cNvPr id="1072" name="그룹 1072"/>
                <p:cNvGrpSpPr/>
                <p:nvPr/>
              </p:nvGrpSpPr>
              <p:grpSpPr>
                <a:xfrm>
                  <a:off x="9064419" y="4675728"/>
                  <a:ext cx="1634718" cy="755161"/>
                  <a:chOff x="9064419" y="4675728"/>
                  <a:chExt cx="1634718" cy="755161"/>
                </a:xfrm>
              </p:grpSpPr>
              <p:pic>
                <p:nvPicPr>
                  <p:cNvPr id="257" name="Object 25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8296350" y="4347438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258" name="Object 257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9064419" y="4675728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3" name="그룹 1073"/>
                <p:cNvGrpSpPr/>
                <p:nvPr/>
              </p:nvGrpSpPr>
              <p:grpSpPr>
                <a:xfrm>
                  <a:off x="9180005" y="4751769"/>
                  <a:ext cx="1646948" cy="583664"/>
                  <a:chOff x="9180005" y="4751769"/>
                  <a:chExt cx="1646948" cy="583664"/>
                </a:xfrm>
              </p:grpSpPr>
              <p:pic>
                <p:nvPicPr>
                  <p:cNvPr id="261" name="Object 26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8394628" y="4498034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262" name="Object 261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9180005" y="4751769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4" name="Object 263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9255406" y="4738719"/>
                  <a:ext cx="1693833" cy="978176"/>
                </a:xfrm>
                <a:prstGeom prst="rect">
                  <a:avLst/>
                </a:prstGeom>
              </p:spPr>
            </p:pic>
          </p:grpSp>
          <p:grpSp>
            <p:nvGrpSpPr>
              <p:cNvPr id="1074" name="그룹 1074"/>
              <p:cNvGrpSpPr/>
              <p:nvPr/>
            </p:nvGrpSpPr>
            <p:grpSpPr>
              <a:xfrm>
                <a:off x="9052304" y="5700754"/>
                <a:ext cx="1762535" cy="755161"/>
                <a:chOff x="9052304" y="5700754"/>
                <a:chExt cx="1762535" cy="755161"/>
              </a:xfrm>
            </p:grpSpPr>
            <p:grpSp>
              <p:nvGrpSpPr>
                <p:cNvPr id="1075" name="그룹 1075"/>
                <p:cNvGrpSpPr/>
                <p:nvPr/>
              </p:nvGrpSpPr>
              <p:grpSpPr>
                <a:xfrm>
                  <a:off x="9052304" y="5700754"/>
                  <a:ext cx="1634718" cy="755161"/>
                  <a:chOff x="9052304" y="5700754"/>
                  <a:chExt cx="1634718" cy="755161"/>
                </a:xfrm>
              </p:grpSpPr>
              <p:pic>
                <p:nvPicPr>
                  <p:cNvPr id="268" name="Object 267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8284235" y="5372464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269" name="Object 268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9052304" y="5700754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6" name="그룹 1076"/>
                <p:cNvGrpSpPr/>
                <p:nvPr/>
              </p:nvGrpSpPr>
              <p:grpSpPr>
                <a:xfrm>
                  <a:off x="9167891" y="5776795"/>
                  <a:ext cx="1646948" cy="583664"/>
                  <a:chOff x="9167891" y="5776795"/>
                  <a:chExt cx="1646948" cy="583664"/>
                </a:xfrm>
              </p:grpSpPr>
              <p:pic>
                <p:nvPicPr>
                  <p:cNvPr id="272" name="Object 271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8382513" y="5523060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273" name="Object 272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9167891" y="5776795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5" name="Object 274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9243344" y="5763744"/>
                  <a:ext cx="1783966" cy="9781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7" name="그룹 1077"/>
            <p:cNvGrpSpPr/>
            <p:nvPr/>
          </p:nvGrpSpPr>
          <p:grpSpPr>
            <a:xfrm>
              <a:off x="12899249" y="6067969"/>
              <a:ext cx="1762535" cy="755161"/>
              <a:chOff x="12899249" y="6067969"/>
              <a:chExt cx="1762535" cy="755161"/>
            </a:xfrm>
          </p:grpSpPr>
          <p:grpSp>
            <p:nvGrpSpPr>
              <p:cNvPr id="1078" name="그룹 1078"/>
              <p:cNvGrpSpPr/>
              <p:nvPr/>
            </p:nvGrpSpPr>
            <p:grpSpPr>
              <a:xfrm>
                <a:off x="12899249" y="6067969"/>
                <a:ext cx="1634718" cy="755161"/>
                <a:chOff x="12899249" y="6067969"/>
                <a:chExt cx="1634718" cy="755161"/>
              </a:xfrm>
            </p:grpSpPr>
            <p:pic>
              <p:nvPicPr>
                <p:cNvPr id="280" name="Object 27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2131180" y="5739679"/>
                  <a:ext cx="3269436" cy="1510321"/>
                </a:xfrm>
                <a:prstGeom prst="rect">
                  <a:avLst/>
                </a:prstGeom>
              </p:spPr>
            </p:pic>
            <p:pic>
              <p:nvPicPr>
                <p:cNvPr id="281" name="Object 28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899249" y="6067969"/>
                  <a:ext cx="1634718" cy="755161"/>
                </a:xfrm>
                <a:prstGeom prst="rect">
                  <a:avLst/>
                </a:prstGeom>
              </p:spPr>
            </p:pic>
          </p:grpSp>
          <p:grpSp>
            <p:nvGrpSpPr>
              <p:cNvPr id="1079" name="그룹 1079"/>
              <p:cNvGrpSpPr/>
              <p:nvPr/>
            </p:nvGrpSpPr>
            <p:grpSpPr>
              <a:xfrm>
                <a:off x="13014835" y="6144010"/>
                <a:ext cx="1646948" cy="583664"/>
                <a:chOff x="13014835" y="6144010"/>
                <a:chExt cx="1646948" cy="583664"/>
              </a:xfrm>
            </p:grpSpPr>
            <p:pic>
              <p:nvPicPr>
                <p:cNvPr id="284" name="Object 28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229458" y="5890275"/>
                  <a:ext cx="3293896" cy="1167327"/>
                </a:xfrm>
                <a:prstGeom prst="rect">
                  <a:avLst/>
                </a:prstGeom>
              </p:spPr>
            </p:pic>
            <p:pic>
              <p:nvPicPr>
                <p:cNvPr id="285" name="Object 28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014835" y="6144010"/>
                  <a:ext cx="1646948" cy="583664"/>
                </a:xfrm>
                <a:prstGeom prst="rect">
                  <a:avLst/>
                </a:prstGeom>
              </p:spPr>
            </p:pic>
          </p:grpSp>
          <p:pic>
            <p:nvPicPr>
              <p:cNvPr id="287" name="Object 28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090248" y="6130961"/>
                <a:ext cx="1674788" cy="978179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723373" y="4746486"/>
              <a:ext cx="2450029" cy="304884"/>
              <a:chOff x="13723373" y="4746486"/>
              <a:chExt cx="2450029" cy="304884"/>
            </a:xfrm>
          </p:grpSpPr>
          <p:pic>
            <p:nvPicPr>
              <p:cNvPr id="290" name="Object 289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2518259" y="4613944"/>
                <a:ext cx="4900058" cy="609768"/>
              </a:xfrm>
              <a:prstGeom prst="rect">
                <a:avLst/>
              </a:prstGeom>
            </p:spPr>
          </p:pic>
          <p:pic>
            <p:nvPicPr>
              <p:cNvPr id="291" name="Object 290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3723373" y="4746486"/>
                <a:ext cx="2450029" cy="304884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4636920" y="4438950"/>
              <a:ext cx="522421" cy="102630"/>
              <a:chOff x="14636920" y="4438950"/>
              <a:chExt cx="522421" cy="102630"/>
            </a:xfrm>
          </p:grpSpPr>
          <p:pic>
            <p:nvPicPr>
              <p:cNvPr id="294" name="Object 293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6200000">
                <a:off x="14382408" y="4394333"/>
                <a:ext cx="1044843" cy="205261"/>
              </a:xfrm>
              <a:prstGeom prst="rect">
                <a:avLst/>
              </a:prstGeom>
            </p:spPr>
          </p:pic>
          <p:pic>
            <p:nvPicPr>
              <p:cNvPr id="295" name="Object 294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 rot="-16200000">
                <a:off x="14636920" y="4438950"/>
                <a:ext cx="522421" cy="102630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077870" y="3658628"/>
              <a:ext cx="1762535" cy="754990"/>
              <a:chOff x="14077870" y="3658628"/>
              <a:chExt cx="1762535" cy="754990"/>
            </a:xfrm>
          </p:grpSpPr>
          <p:grpSp>
            <p:nvGrpSpPr>
              <p:cNvPr id="1083" name="그룹 1083"/>
              <p:cNvGrpSpPr/>
              <p:nvPr/>
            </p:nvGrpSpPr>
            <p:grpSpPr>
              <a:xfrm>
                <a:off x="14077870" y="3658628"/>
                <a:ext cx="1634349" cy="754990"/>
                <a:chOff x="14077870" y="3658628"/>
                <a:chExt cx="1634349" cy="754990"/>
              </a:xfrm>
            </p:grpSpPr>
            <p:pic>
              <p:nvPicPr>
                <p:cNvPr id="299" name="Object 29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309975" y="3330412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300" name="Object 29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077870" y="3658628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084" name="그룹 1084"/>
              <p:cNvGrpSpPr/>
              <p:nvPr/>
            </p:nvGrpSpPr>
            <p:grpSpPr>
              <a:xfrm>
                <a:off x="14193829" y="3734652"/>
                <a:ext cx="1646576" cy="583532"/>
                <a:chOff x="14193829" y="3734652"/>
                <a:chExt cx="1646576" cy="583532"/>
              </a:xfrm>
            </p:grpSpPr>
            <p:pic>
              <p:nvPicPr>
                <p:cNvPr id="303" name="Object 30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08629" y="3480974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304" name="Object 30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193829" y="3734652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4269200" y="3725484"/>
                <a:ext cx="1860896" cy="987487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3552610" y="5898991"/>
              <a:ext cx="393972" cy="99282"/>
              <a:chOff x="13552610" y="5898991"/>
              <a:chExt cx="393972" cy="99282"/>
            </a:xfrm>
          </p:grpSpPr>
          <p:pic>
            <p:nvPicPr>
              <p:cNvPr id="309" name="Object 308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16200000">
                <a:off x="13362104" y="5855830"/>
                <a:ext cx="787943" cy="198565"/>
              </a:xfrm>
              <a:prstGeom prst="rect">
                <a:avLst/>
              </a:prstGeom>
            </p:spPr>
          </p:pic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 rot="-16200000">
                <a:off x="13552610" y="5898991"/>
                <a:ext cx="393972" cy="99282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2906037" y="4992138"/>
              <a:ext cx="1762535" cy="754990"/>
              <a:chOff x="12906037" y="4992138"/>
              <a:chExt cx="1762535" cy="754990"/>
            </a:xfrm>
          </p:grpSpPr>
          <p:grpSp>
            <p:nvGrpSpPr>
              <p:cNvPr id="1087" name="그룹 1087"/>
              <p:cNvGrpSpPr/>
              <p:nvPr/>
            </p:nvGrpSpPr>
            <p:grpSpPr>
              <a:xfrm>
                <a:off x="12906037" y="4992138"/>
                <a:ext cx="1634349" cy="754990"/>
                <a:chOff x="12906037" y="4992138"/>
                <a:chExt cx="1634349" cy="754990"/>
              </a:xfrm>
            </p:grpSpPr>
            <p:pic>
              <p:nvPicPr>
                <p:cNvPr id="314" name="Object 31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138142" y="4663922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315" name="Object 31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906037" y="4992138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088" name="그룹 1088"/>
              <p:cNvGrpSpPr/>
              <p:nvPr/>
            </p:nvGrpSpPr>
            <p:grpSpPr>
              <a:xfrm>
                <a:off x="13021996" y="5068162"/>
                <a:ext cx="1646576" cy="583532"/>
                <a:chOff x="13021996" y="5068162"/>
                <a:chExt cx="1646576" cy="583532"/>
              </a:xfrm>
            </p:grpSpPr>
            <p:pic>
              <p:nvPicPr>
                <p:cNvPr id="318" name="Object 31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236796" y="4814484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319" name="Object 31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021996" y="5068162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321" name="Object 320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097386" y="5058991"/>
                <a:ext cx="1788506" cy="977963"/>
              </a:xfrm>
              <a:prstGeom prst="rect">
                <a:avLst/>
              </a:prstGeom>
            </p:spPr>
          </p:pic>
        </p:grpSp>
        <p:grpSp>
          <p:nvGrpSpPr>
            <p:cNvPr id="1089" name="그룹 1089"/>
            <p:cNvGrpSpPr/>
            <p:nvPr/>
          </p:nvGrpSpPr>
          <p:grpSpPr>
            <a:xfrm>
              <a:off x="12899249" y="6800248"/>
              <a:ext cx="1762535" cy="1013852"/>
              <a:chOff x="12899249" y="6800248"/>
              <a:chExt cx="1762535" cy="1013852"/>
            </a:xfrm>
          </p:grpSpPr>
          <p:grpSp>
            <p:nvGrpSpPr>
              <p:cNvPr id="1090" name="그룹 1090"/>
              <p:cNvGrpSpPr/>
              <p:nvPr/>
            </p:nvGrpSpPr>
            <p:grpSpPr>
              <a:xfrm>
                <a:off x="13581425" y="6918777"/>
                <a:ext cx="336340" cy="99282"/>
                <a:chOff x="13581425" y="6918777"/>
                <a:chExt cx="336340" cy="99282"/>
              </a:xfrm>
            </p:grpSpPr>
            <p:pic>
              <p:nvPicPr>
                <p:cNvPr id="325" name="Object 324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13419736" y="6875616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326" name="Object 32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13581425" y="6918777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091" name="그룹 1091"/>
              <p:cNvGrpSpPr/>
              <p:nvPr/>
            </p:nvGrpSpPr>
            <p:grpSpPr>
              <a:xfrm>
                <a:off x="12899249" y="7058939"/>
                <a:ext cx="1762535" cy="755161"/>
                <a:chOff x="12899249" y="7058939"/>
                <a:chExt cx="1762535" cy="755161"/>
              </a:xfrm>
            </p:grpSpPr>
            <p:grpSp>
              <p:nvGrpSpPr>
                <p:cNvPr id="1092" name="그룹 1092"/>
                <p:cNvGrpSpPr/>
                <p:nvPr/>
              </p:nvGrpSpPr>
              <p:grpSpPr>
                <a:xfrm>
                  <a:off x="12899249" y="7058939"/>
                  <a:ext cx="1634718" cy="755161"/>
                  <a:chOff x="12899249" y="7058939"/>
                  <a:chExt cx="1634718" cy="755161"/>
                </a:xfrm>
              </p:grpSpPr>
              <p:pic>
                <p:nvPicPr>
                  <p:cNvPr id="330" name="Object 329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2131180" y="6730649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331" name="Object 330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899249" y="7058939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3" name="그룹 1093"/>
                <p:cNvGrpSpPr/>
                <p:nvPr/>
              </p:nvGrpSpPr>
              <p:grpSpPr>
                <a:xfrm>
                  <a:off x="13014835" y="7134981"/>
                  <a:ext cx="1646948" cy="583664"/>
                  <a:chOff x="13014835" y="7134981"/>
                  <a:chExt cx="1646948" cy="583664"/>
                </a:xfrm>
              </p:grpSpPr>
              <p:pic>
                <p:nvPicPr>
                  <p:cNvPr id="334" name="Object 333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2229458" y="6881245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335" name="Object 334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014835" y="7134981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7" name="Object 336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3101898" y="7133568"/>
                  <a:ext cx="1829040" cy="9516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4" name="그룹 1094"/>
            <p:cNvGrpSpPr/>
            <p:nvPr/>
          </p:nvGrpSpPr>
          <p:grpSpPr>
            <a:xfrm>
              <a:off x="15293193" y="4992138"/>
              <a:ext cx="1762535" cy="754990"/>
              <a:chOff x="15293193" y="4992138"/>
              <a:chExt cx="1762535" cy="754990"/>
            </a:xfrm>
          </p:grpSpPr>
          <p:grpSp>
            <p:nvGrpSpPr>
              <p:cNvPr id="1095" name="그룹 1095"/>
              <p:cNvGrpSpPr/>
              <p:nvPr/>
            </p:nvGrpSpPr>
            <p:grpSpPr>
              <a:xfrm>
                <a:off x="15293193" y="4992138"/>
                <a:ext cx="1634349" cy="754990"/>
                <a:chOff x="15293193" y="4992138"/>
                <a:chExt cx="1634349" cy="754990"/>
              </a:xfrm>
            </p:grpSpPr>
            <p:pic>
              <p:nvPicPr>
                <p:cNvPr id="342" name="Object 34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525298" y="4663922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343" name="Object 3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293193" y="4992138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096" name="그룹 1096"/>
              <p:cNvGrpSpPr/>
              <p:nvPr/>
            </p:nvGrpSpPr>
            <p:grpSpPr>
              <a:xfrm>
                <a:off x="15409151" y="5068162"/>
                <a:ext cx="1646576" cy="583532"/>
                <a:chOff x="15409151" y="5068162"/>
                <a:chExt cx="1646576" cy="583532"/>
              </a:xfrm>
            </p:grpSpPr>
            <p:pic>
              <p:nvPicPr>
                <p:cNvPr id="346" name="Object 3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623951" y="4814484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347" name="Object 3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409151" y="5068162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349" name="Object 348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5482738" y="5058991"/>
                <a:ext cx="1882192" cy="977963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15987485" y="5875349"/>
              <a:ext cx="336340" cy="99282"/>
              <a:chOff x="15987485" y="5875349"/>
              <a:chExt cx="336340" cy="99282"/>
            </a:xfrm>
          </p:grpSpPr>
          <p:pic>
            <p:nvPicPr>
              <p:cNvPr id="352" name="Object 35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6200000">
                <a:off x="15825795" y="5832188"/>
                <a:ext cx="672680" cy="198565"/>
              </a:xfrm>
              <a:prstGeom prst="rect">
                <a:avLst/>
              </a:prstGeom>
            </p:spPr>
          </p:pic>
          <p:pic>
            <p:nvPicPr>
              <p:cNvPr id="353" name="Object 35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6200000">
                <a:off x="15987485" y="5875349"/>
                <a:ext cx="336340" cy="99282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15975370" y="6900375"/>
              <a:ext cx="336340" cy="99282"/>
              <a:chOff x="15975370" y="6900375"/>
              <a:chExt cx="336340" cy="99282"/>
            </a:xfrm>
          </p:grpSpPr>
          <p:pic>
            <p:nvPicPr>
              <p:cNvPr id="356" name="Object 35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6200000">
                <a:off x="15813680" y="6857214"/>
                <a:ext cx="672680" cy="198565"/>
              </a:xfrm>
              <a:prstGeom prst="rect">
                <a:avLst/>
              </a:prstGeom>
            </p:spPr>
          </p:pic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6200000">
                <a:off x="15975370" y="6900375"/>
                <a:ext cx="336340" cy="99282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15305308" y="6015511"/>
              <a:ext cx="1762535" cy="755161"/>
              <a:chOff x="15305308" y="6015511"/>
              <a:chExt cx="1762535" cy="755161"/>
            </a:xfrm>
          </p:grpSpPr>
          <p:grpSp>
            <p:nvGrpSpPr>
              <p:cNvPr id="1100" name="그룹 1100"/>
              <p:cNvGrpSpPr/>
              <p:nvPr/>
            </p:nvGrpSpPr>
            <p:grpSpPr>
              <a:xfrm>
                <a:off x="15305308" y="6015511"/>
                <a:ext cx="1634718" cy="755161"/>
                <a:chOff x="15305308" y="6015511"/>
                <a:chExt cx="1634718" cy="755161"/>
              </a:xfrm>
            </p:grpSpPr>
            <p:pic>
              <p:nvPicPr>
                <p:cNvPr id="361" name="Object 36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537239" y="5687221"/>
                  <a:ext cx="3269436" cy="1510321"/>
                </a:xfrm>
                <a:prstGeom prst="rect">
                  <a:avLst/>
                </a:prstGeom>
              </p:spPr>
            </p:pic>
            <p:pic>
              <p:nvPicPr>
                <p:cNvPr id="362" name="Object 361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5305308" y="6015511"/>
                  <a:ext cx="1634718" cy="755161"/>
                </a:xfrm>
                <a:prstGeom prst="rect">
                  <a:avLst/>
                </a:prstGeom>
              </p:spPr>
            </p:pic>
          </p:grpSp>
          <p:grpSp>
            <p:nvGrpSpPr>
              <p:cNvPr id="1101" name="그룹 1101"/>
              <p:cNvGrpSpPr/>
              <p:nvPr/>
            </p:nvGrpSpPr>
            <p:grpSpPr>
              <a:xfrm>
                <a:off x="15420895" y="6091553"/>
                <a:ext cx="1646948" cy="583664"/>
                <a:chOff x="15420895" y="6091553"/>
                <a:chExt cx="1646948" cy="583664"/>
              </a:xfrm>
            </p:grpSpPr>
            <p:pic>
              <p:nvPicPr>
                <p:cNvPr id="365" name="Object 364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4635517" y="5837817"/>
                  <a:ext cx="3293896" cy="1167327"/>
                </a:xfrm>
                <a:prstGeom prst="rect">
                  <a:avLst/>
                </a:prstGeom>
              </p:spPr>
            </p:pic>
            <p:pic>
              <p:nvPicPr>
                <p:cNvPr id="366" name="Object 365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5420895" y="6091553"/>
                  <a:ext cx="1646948" cy="583664"/>
                </a:xfrm>
                <a:prstGeom prst="rect">
                  <a:avLst/>
                </a:prstGeom>
              </p:spPr>
            </p:pic>
          </p:grpSp>
          <p:pic>
            <p:nvPicPr>
              <p:cNvPr id="368" name="Object 367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5496296" y="6078501"/>
                <a:ext cx="1674788" cy="978179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15975370" y="7891345"/>
              <a:ext cx="336340" cy="99282"/>
              <a:chOff x="15975370" y="7891345"/>
              <a:chExt cx="336340" cy="99282"/>
            </a:xfrm>
          </p:grpSpPr>
          <p:pic>
            <p:nvPicPr>
              <p:cNvPr id="371" name="Object 3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6200000">
                <a:off x="15813680" y="7848184"/>
                <a:ext cx="672680" cy="198565"/>
              </a:xfrm>
              <a:prstGeom prst="rect">
                <a:avLst/>
              </a:prstGeom>
            </p:spPr>
          </p:pic>
          <p:pic>
            <p:nvPicPr>
              <p:cNvPr id="372" name="Object 37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6200000">
                <a:off x="15975370" y="7891345"/>
                <a:ext cx="336340" cy="99282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15293193" y="7040537"/>
              <a:ext cx="1762535" cy="755161"/>
              <a:chOff x="15293193" y="7040537"/>
              <a:chExt cx="1762535" cy="755161"/>
            </a:xfrm>
          </p:grpSpPr>
          <p:grpSp>
            <p:nvGrpSpPr>
              <p:cNvPr id="1104" name="그룹 1104"/>
              <p:cNvGrpSpPr/>
              <p:nvPr/>
            </p:nvGrpSpPr>
            <p:grpSpPr>
              <a:xfrm>
                <a:off x="15293193" y="7040537"/>
                <a:ext cx="1634718" cy="755161"/>
                <a:chOff x="15293193" y="7040537"/>
                <a:chExt cx="1634718" cy="755161"/>
              </a:xfrm>
            </p:grpSpPr>
            <p:pic>
              <p:nvPicPr>
                <p:cNvPr id="376" name="Object 37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525124" y="6712247"/>
                  <a:ext cx="3269436" cy="1510321"/>
                </a:xfrm>
                <a:prstGeom prst="rect">
                  <a:avLst/>
                </a:prstGeom>
              </p:spPr>
            </p:pic>
            <p:pic>
              <p:nvPicPr>
                <p:cNvPr id="377" name="Object 37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5293193" y="7040537"/>
                  <a:ext cx="1634718" cy="755161"/>
                </a:xfrm>
                <a:prstGeom prst="rect">
                  <a:avLst/>
                </a:prstGeom>
              </p:spPr>
            </p:pic>
          </p:grpSp>
          <p:grpSp>
            <p:nvGrpSpPr>
              <p:cNvPr id="1105" name="그룹 1105"/>
              <p:cNvGrpSpPr/>
              <p:nvPr/>
            </p:nvGrpSpPr>
            <p:grpSpPr>
              <a:xfrm>
                <a:off x="15408780" y="7116578"/>
                <a:ext cx="1646948" cy="583664"/>
                <a:chOff x="15408780" y="7116578"/>
                <a:chExt cx="1646948" cy="583664"/>
              </a:xfrm>
            </p:grpSpPr>
            <p:pic>
              <p:nvPicPr>
                <p:cNvPr id="380" name="Object 37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4623402" y="6862843"/>
                  <a:ext cx="3293896" cy="1167327"/>
                </a:xfrm>
                <a:prstGeom prst="rect">
                  <a:avLst/>
                </a:prstGeom>
              </p:spPr>
            </p:pic>
            <p:pic>
              <p:nvPicPr>
                <p:cNvPr id="381" name="Object 38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5408780" y="7116578"/>
                  <a:ext cx="1646948" cy="583664"/>
                </a:xfrm>
                <a:prstGeom prst="rect">
                  <a:avLst/>
                </a:prstGeom>
              </p:spPr>
            </p:pic>
          </p:grpSp>
          <p:pic>
            <p:nvPicPr>
              <p:cNvPr id="383" name="Object 382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5484201" y="7103530"/>
                <a:ext cx="1855045" cy="978179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15293193" y="8031508"/>
              <a:ext cx="1762535" cy="755161"/>
              <a:chOff x="15293193" y="8031508"/>
              <a:chExt cx="1762535" cy="755161"/>
            </a:xfrm>
          </p:grpSpPr>
          <p:grpSp>
            <p:nvGrpSpPr>
              <p:cNvPr id="1107" name="그룹 1107"/>
              <p:cNvGrpSpPr/>
              <p:nvPr/>
            </p:nvGrpSpPr>
            <p:grpSpPr>
              <a:xfrm>
                <a:off x="15293193" y="8031508"/>
                <a:ext cx="1634718" cy="755161"/>
                <a:chOff x="15293193" y="8031508"/>
                <a:chExt cx="1634718" cy="755161"/>
              </a:xfrm>
            </p:grpSpPr>
            <p:pic>
              <p:nvPicPr>
                <p:cNvPr id="387" name="Object 38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525124" y="7703218"/>
                  <a:ext cx="3269436" cy="1510321"/>
                </a:xfrm>
                <a:prstGeom prst="rect">
                  <a:avLst/>
                </a:prstGeom>
              </p:spPr>
            </p:pic>
            <p:pic>
              <p:nvPicPr>
                <p:cNvPr id="388" name="Object 387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5293193" y="8031508"/>
                  <a:ext cx="1634718" cy="755161"/>
                </a:xfrm>
                <a:prstGeom prst="rect">
                  <a:avLst/>
                </a:prstGeom>
              </p:spPr>
            </p:pic>
          </p:grpSp>
          <p:grpSp>
            <p:nvGrpSpPr>
              <p:cNvPr id="1108" name="그룹 1108"/>
              <p:cNvGrpSpPr/>
              <p:nvPr/>
            </p:nvGrpSpPr>
            <p:grpSpPr>
              <a:xfrm>
                <a:off x="15408780" y="8107549"/>
                <a:ext cx="1646948" cy="583664"/>
                <a:chOff x="15408780" y="8107549"/>
                <a:chExt cx="1646948" cy="583664"/>
              </a:xfrm>
            </p:grpSpPr>
            <p:pic>
              <p:nvPicPr>
                <p:cNvPr id="391" name="Object 390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4623402" y="7853814"/>
                  <a:ext cx="3293896" cy="1167327"/>
                </a:xfrm>
                <a:prstGeom prst="rect">
                  <a:avLst/>
                </a:prstGeom>
              </p:spPr>
            </p:pic>
            <p:pic>
              <p:nvPicPr>
                <p:cNvPr id="392" name="Object 39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5408780" y="8107549"/>
                  <a:ext cx="1646948" cy="583664"/>
                </a:xfrm>
                <a:prstGeom prst="rect">
                  <a:avLst/>
                </a:prstGeom>
              </p:spPr>
            </p:pic>
          </p:grpSp>
          <p:pic>
            <p:nvPicPr>
              <p:cNvPr id="394" name="Object 393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5484202" y="8094492"/>
                <a:ext cx="1683747" cy="1014651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11807905" y="3517919"/>
              <a:ext cx="422269" cy="99282"/>
              <a:chOff x="11807905" y="3517919"/>
              <a:chExt cx="422269" cy="99282"/>
            </a:xfrm>
          </p:grpSpPr>
          <p:pic>
            <p:nvPicPr>
              <p:cNvPr id="397" name="Object 39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1603251" y="3474758"/>
                <a:ext cx="844538" cy="198565"/>
              </a:xfrm>
              <a:prstGeom prst="rect">
                <a:avLst/>
              </a:prstGeom>
            </p:spPr>
          </p:pic>
          <p:pic>
            <p:nvPicPr>
              <p:cNvPr id="398" name="Object 3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1807905" y="3517919"/>
                <a:ext cx="422269" cy="99282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11131715" y="3628867"/>
              <a:ext cx="1762535" cy="754990"/>
              <a:chOff x="11131715" y="3628867"/>
              <a:chExt cx="1762535" cy="754990"/>
            </a:xfrm>
          </p:grpSpPr>
          <p:grpSp>
            <p:nvGrpSpPr>
              <p:cNvPr id="1111" name="그룹 1111"/>
              <p:cNvGrpSpPr/>
              <p:nvPr/>
            </p:nvGrpSpPr>
            <p:grpSpPr>
              <a:xfrm>
                <a:off x="11131715" y="3628867"/>
                <a:ext cx="1634349" cy="754990"/>
                <a:chOff x="11131715" y="3628867"/>
                <a:chExt cx="1634349" cy="754990"/>
              </a:xfrm>
            </p:grpSpPr>
            <p:pic>
              <p:nvPicPr>
                <p:cNvPr id="402" name="Object 40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363820" y="3300651"/>
                  <a:ext cx="3268699" cy="1509981"/>
                </a:xfrm>
                <a:prstGeom prst="rect">
                  <a:avLst/>
                </a:prstGeom>
              </p:spPr>
            </p:pic>
            <p:pic>
              <p:nvPicPr>
                <p:cNvPr id="403" name="Object 40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131715" y="3628867"/>
                  <a:ext cx="1634349" cy="754990"/>
                </a:xfrm>
                <a:prstGeom prst="rect">
                  <a:avLst/>
                </a:prstGeom>
              </p:spPr>
            </p:pic>
          </p:grpSp>
          <p:grpSp>
            <p:nvGrpSpPr>
              <p:cNvPr id="1112" name="그룹 1112"/>
              <p:cNvGrpSpPr/>
              <p:nvPr/>
            </p:nvGrpSpPr>
            <p:grpSpPr>
              <a:xfrm>
                <a:off x="11247673" y="3704891"/>
                <a:ext cx="1646576" cy="583532"/>
                <a:chOff x="11247673" y="3704891"/>
                <a:chExt cx="1646576" cy="583532"/>
              </a:xfrm>
            </p:grpSpPr>
            <p:pic>
              <p:nvPicPr>
                <p:cNvPr id="406" name="Object 40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62473" y="3451213"/>
                  <a:ext cx="3293152" cy="1167064"/>
                </a:xfrm>
                <a:prstGeom prst="rect">
                  <a:avLst/>
                </a:prstGeom>
              </p:spPr>
            </p:pic>
            <p:pic>
              <p:nvPicPr>
                <p:cNvPr id="407" name="Object 40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247673" y="3704891"/>
                  <a:ext cx="1646576" cy="583532"/>
                </a:xfrm>
                <a:prstGeom prst="rect">
                  <a:avLst/>
                </a:prstGeom>
              </p:spPr>
            </p:pic>
          </p:grpSp>
          <p:pic>
            <p:nvPicPr>
              <p:cNvPr id="409" name="Object 408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1323116" y="3695728"/>
                <a:ext cx="1674323" cy="977962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2899249" y="7787059"/>
              <a:ext cx="1762535" cy="1013852"/>
              <a:chOff x="12899249" y="7787059"/>
              <a:chExt cx="1762535" cy="1013852"/>
            </a:xfrm>
          </p:grpSpPr>
          <p:grpSp>
            <p:nvGrpSpPr>
              <p:cNvPr id="1114" name="그룹 1114"/>
              <p:cNvGrpSpPr/>
              <p:nvPr/>
            </p:nvGrpSpPr>
            <p:grpSpPr>
              <a:xfrm>
                <a:off x="13581425" y="7905587"/>
                <a:ext cx="336340" cy="99282"/>
                <a:chOff x="13581425" y="7905587"/>
                <a:chExt cx="336340" cy="99282"/>
              </a:xfrm>
            </p:grpSpPr>
            <p:pic>
              <p:nvPicPr>
                <p:cNvPr id="413" name="Object 41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13419736" y="7862426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414" name="Object 413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13581425" y="7905587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115" name="그룹 1115"/>
              <p:cNvGrpSpPr/>
              <p:nvPr/>
            </p:nvGrpSpPr>
            <p:grpSpPr>
              <a:xfrm>
                <a:off x="12899249" y="8045750"/>
                <a:ext cx="1762535" cy="755161"/>
                <a:chOff x="12899249" y="8045750"/>
                <a:chExt cx="1762535" cy="755161"/>
              </a:xfrm>
            </p:grpSpPr>
            <p:grpSp>
              <p:nvGrpSpPr>
                <p:cNvPr id="1116" name="그룹 1116"/>
                <p:cNvGrpSpPr/>
                <p:nvPr/>
              </p:nvGrpSpPr>
              <p:grpSpPr>
                <a:xfrm>
                  <a:off x="12899249" y="8045750"/>
                  <a:ext cx="1634718" cy="755161"/>
                  <a:chOff x="12899249" y="8045750"/>
                  <a:chExt cx="1634718" cy="755161"/>
                </a:xfrm>
              </p:grpSpPr>
              <p:pic>
                <p:nvPicPr>
                  <p:cNvPr id="418" name="Object 417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2131180" y="7717460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419" name="Object 418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2899249" y="8045750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7" name="그룹 1117"/>
                <p:cNvGrpSpPr/>
                <p:nvPr/>
              </p:nvGrpSpPr>
              <p:grpSpPr>
                <a:xfrm>
                  <a:off x="13014835" y="8121791"/>
                  <a:ext cx="1646948" cy="583664"/>
                  <a:chOff x="13014835" y="8121791"/>
                  <a:chExt cx="1646948" cy="583664"/>
                </a:xfrm>
              </p:grpSpPr>
              <p:pic>
                <p:nvPicPr>
                  <p:cNvPr id="422" name="Object 421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2229458" y="7868056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423" name="Object 422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014835" y="8121791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5" name="Object 424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>
                  <a:off x="13101852" y="8120374"/>
                  <a:ext cx="1834640" cy="9516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18" name="그룹 1118"/>
            <p:cNvGrpSpPr/>
            <p:nvPr/>
          </p:nvGrpSpPr>
          <p:grpSpPr>
            <a:xfrm>
              <a:off x="9092990" y="6435842"/>
              <a:ext cx="1762535" cy="1013852"/>
              <a:chOff x="9092990" y="6435842"/>
              <a:chExt cx="1762535" cy="1013852"/>
            </a:xfrm>
          </p:grpSpPr>
          <p:grpSp>
            <p:nvGrpSpPr>
              <p:cNvPr id="1119" name="그룹 1119"/>
              <p:cNvGrpSpPr/>
              <p:nvPr/>
            </p:nvGrpSpPr>
            <p:grpSpPr>
              <a:xfrm>
                <a:off x="9775167" y="6554371"/>
                <a:ext cx="336340" cy="99282"/>
                <a:chOff x="9775167" y="6554371"/>
                <a:chExt cx="336340" cy="99282"/>
              </a:xfrm>
            </p:grpSpPr>
            <p:pic>
              <p:nvPicPr>
                <p:cNvPr id="430" name="Object 429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16200000">
                  <a:off x="9613477" y="6511210"/>
                  <a:ext cx="672680" cy="198565"/>
                </a:xfrm>
                <a:prstGeom prst="rect">
                  <a:avLst/>
                </a:prstGeom>
              </p:spPr>
            </p:pic>
            <p:pic>
              <p:nvPicPr>
                <p:cNvPr id="431" name="Object 430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16200000">
                  <a:off x="9775167" y="6554371"/>
                  <a:ext cx="336340" cy="99282"/>
                </a:xfrm>
                <a:prstGeom prst="rect">
                  <a:avLst/>
                </a:prstGeom>
              </p:spPr>
            </p:pic>
          </p:grpSp>
          <p:grpSp>
            <p:nvGrpSpPr>
              <p:cNvPr id="1120" name="그룹 1120"/>
              <p:cNvGrpSpPr/>
              <p:nvPr/>
            </p:nvGrpSpPr>
            <p:grpSpPr>
              <a:xfrm>
                <a:off x="9092990" y="6694533"/>
                <a:ext cx="1762535" cy="755161"/>
                <a:chOff x="9092990" y="6694533"/>
                <a:chExt cx="1762535" cy="755161"/>
              </a:xfrm>
            </p:grpSpPr>
            <p:grpSp>
              <p:nvGrpSpPr>
                <p:cNvPr id="1121" name="그룹 1121"/>
                <p:cNvGrpSpPr/>
                <p:nvPr/>
              </p:nvGrpSpPr>
              <p:grpSpPr>
                <a:xfrm>
                  <a:off x="9092990" y="6694533"/>
                  <a:ext cx="1634718" cy="755161"/>
                  <a:chOff x="9092990" y="6694533"/>
                  <a:chExt cx="1634718" cy="755161"/>
                </a:xfrm>
              </p:grpSpPr>
              <p:pic>
                <p:nvPicPr>
                  <p:cNvPr id="435" name="Object 43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8324922" y="6366244"/>
                    <a:ext cx="3269436" cy="1510321"/>
                  </a:xfrm>
                  <a:prstGeom prst="rect">
                    <a:avLst/>
                  </a:prstGeom>
                </p:spPr>
              </p:pic>
              <p:pic>
                <p:nvPicPr>
                  <p:cNvPr id="436" name="Object 435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9092990" y="6694533"/>
                    <a:ext cx="1634718" cy="7551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2" name="그룹 1122"/>
                <p:cNvGrpSpPr/>
                <p:nvPr/>
              </p:nvGrpSpPr>
              <p:grpSpPr>
                <a:xfrm>
                  <a:off x="9208577" y="6770575"/>
                  <a:ext cx="1646948" cy="583664"/>
                  <a:chOff x="9208577" y="6770575"/>
                  <a:chExt cx="1646948" cy="583664"/>
                </a:xfrm>
              </p:grpSpPr>
              <p:pic>
                <p:nvPicPr>
                  <p:cNvPr id="439" name="Object 438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8423200" y="6516839"/>
                    <a:ext cx="3293896" cy="1167327"/>
                  </a:xfrm>
                  <a:prstGeom prst="rect">
                    <a:avLst/>
                  </a:prstGeom>
                </p:spPr>
              </p:pic>
              <p:pic>
                <p:nvPicPr>
                  <p:cNvPr id="440" name="Object 439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9208577" y="6770575"/>
                    <a:ext cx="1646948" cy="5836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2" name="Object 441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>
                  <a:off x="9283987" y="6757519"/>
                  <a:ext cx="1783966" cy="97816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7018" y="4434028"/>
            <a:ext cx="11945813" cy="114010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60900" y="7290390"/>
            <a:ext cx="6528920" cy="33135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18256" y="368846"/>
            <a:ext cx="11170677" cy="386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9773313" cy="4541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2923" y="2002085"/>
            <a:ext cx="15239869" cy="7616028"/>
            <a:chOff x="1522923" y="2002085"/>
            <a:chExt cx="15239869" cy="76160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923" y="2002085"/>
              <a:ext cx="15239869" cy="7616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9773607" cy="4556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1552" y="2031698"/>
            <a:ext cx="15242610" cy="7599101"/>
            <a:chOff x="1521552" y="2031698"/>
            <a:chExt cx="15242610" cy="7599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552" y="2031698"/>
              <a:ext cx="15242610" cy="7599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6438635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995217" y="-1092148"/>
            <a:ext cx="24276148" cy="137646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857143" y="703210"/>
            <a:ext cx="12571429" cy="2548655"/>
            <a:chOff x="2857143" y="703210"/>
            <a:chExt cx="12571429" cy="25486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5034" y="748496"/>
              <a:ext cx="10209959" cy="400823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2373" y="2142174"/>
              <a:ext cx="8321775" cy="253027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8982554" y="703210"/>
              <a:ext cx="320607" cy="411076"/>
              <a:chOff x="8982554" y="703210"/>
              <a:chExt cx="320607" cy="4110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48513" y="516062"/>
                <a:ext cx="641213" cy="822151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82554" y="703210"/>
                <a:ext cx="320607" cy="41107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18464" y="3426414"/>
            <a:ext cx="6781905" cy="68786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18563655" cy="45349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83599" y="-1142409"/>
            <a:ext cx="25724964" cy="136084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8009482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17273" y="-936930"/>
            <a:ext cx="25520261" cy="127492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6895863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94768" y="-975658"/>
            <a:ext cx="25675251" cy="128266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5288463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25545" y="-1715112"/>
            <a:ext cx="25736805" cy="15407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2531987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06175" y="-1799249"/>
            <a:ext cx="25698064" cy="15289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8930482" cy="45526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96676" y="-222313"/>
            <a:ext cx="25679067" cy="107303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5093177" cy="45410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00259" y="753618"/>
            <a:ext cx="25686232" cy="62186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4623977" cy="45410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12303" y="-439105"/>
            <a:ext cx="25710321" cy="107433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17859778" cy="45410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87008" y="4069"/>
            <a:ext cx="25659731" cy="921893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7018" y="4434028"/>
            <a:ext cx="11829965" cy="114010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60900" y="7290390"/>
            <a:ext cx="6528920" cy="331354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18256" y="368846"/>
            <a:ext cx="11130553" cy="3810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5642" y="6461548"/>
            <a:ext cx="2253187" cy="5091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249" y="1991372"/>
            <a:ext cx="1481044" cy="5091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4246" y="2634594"/>
            <a:ext cx="2943075" cy="18534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5915" y="1066824"/>
            <a:ext cx="945991" cy="981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02310" y="5542360"/>
            <a:ext cx="1079324" cy="981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4582" y="7108713"/>
            <a:ext cx="3133532" cy="19484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589" y="423284"/>
            <a:ext cx="7825415" cy="3723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6369" y="4601844"/>
            <a:ext cx="11250769" cy="114059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11150" y="7457802"/>
            <a:ext cx="6528577" cy="3310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815873"/>
            <a:ext cx="3415758" cy="3153860"/>
            <a:chOff x="9142857" y="5815873"/>
            <a:chExt cx="3415758" cy="31538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815873"/>
              <a:ext cx="3415758" cy="3153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0688" y="1158251"/>
            <a:ext cx="3380976" cy="3037009"/>
            <a:chOff x="13500688" y="1158251"/>
            <a:chExt cx="3380976" cy="30370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00688" y="1158251"/>
              <a:ext cx="3380976" cy="3037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0978" y="4217143"/>
            <a:ext cx="5174091" cy="5363003"/>
            <a:chOff x="3700978" y="4217143"/>
            <a:chExt cx="5174091" cy="5363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362" y="1620071"/>
              <a:ext cx="10348182" cy="1072600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0978" y="4217143"/>
              <a:ext cx="5174091" cy="5363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263" y="3383781"/>
            <a:ext cx="6171429" cy="1851429"/>
            <a:chOff x="615263" y="3383781"/>
            <a:chExt cx="6171429" cy="185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263" y="3383781"/>
              <a:ext cx="6171429" cy="185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2699" y="-64890"/>
            <a:ext cx="11300988" cy="4299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03640" y="2018156"/>
            <a:ext cx="6171429" cy="1824000"/>
            <a:chOff x="2703640" y="2018156"/>
            <a:chExt cx="6171429" cy="1824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3640" y="2018156"/>
              <a:ext cx="6171429" cy="182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35209" y="653120"/>
            <a:ext cx="8520581" cy="8979474"/>
            <a:chOff x="9235209" y="653120"/>
            <a:chExt cx="8520581" cy="8979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5209" y="653120"/>
              <a:ext cx="8520581" cy="8979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11031466" cy="42908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269844"/>
            <a:ext cx="5455680" cy="5198019"/>
            <a:chOff x="9142857" y="1269844"/>
            <a:chExt cx="5455680" cy="5198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6385" y="-1187798"/>
              <a:ext cx="10911359" cy="103960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269844"/>
              <a:ext cx="5455680" cy="5198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3033" y="5967025"/>
            <a:ext cx="6171429" cy="1844647"/>
            <a:chOff x="10273033" y="5967025"/>
            <a:chExt cx="6171429" cy="18446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73033" y="5967025"/>
              <a:ext cx="6171429" cy="1844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4114" y="7399186"/>
            <a:ext cx="6171429" cy="1902059"/>
            <a:chOff x="11354114" y="7399186"/>
            <a:chExt cx="6171429" cy="19020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4114" y="7399186"/>
              <a:ext cx="6171429" cy="1902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5174" y="2075408"/>
            <a:ext cx="7385797" cy="7155949"/>
            <a:chOff x="1405174" y="2075408"/>
            <a:chExt cx="7385797" cy="71559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174" y="2075408"/>
              <a:ext cx="7385797" cy="7155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8526265" cy="4327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2663" y="752411"/>
            <a:ext cx="10536251" cy="6906443"/>
            <a:chOff x="7302663" y="752411"/>
            <a:chExt cx="10536251" cy="6906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236" y="-2588112"/>
              <a:ext cx="21072501" cy="138128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2663" y="752411"/>
              <a:ext cx="10536251" cy="6906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89" y="2111607"/>
            <a:ext cx="5745278" cy="3411723"/>
            <a:chOff x="964689" y="2111607"/>
            <a:chExt cx="5745278" cy="34117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689" y="2111607"/>
              <a:ext cx="5745278" cy="3411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8660" y="4246921"/>
            <a:ext cx="4864309" cy="4573360"/>
            <a:chOff x="3488660" y="4246921"/>
            <a:chExt cx="4864309" cy="45733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884" y="2084621"/>
              <a:ext cx="9728618" cy="91467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8660" y="4246921"/>
              <a:ext cx="4864309" cy="4573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12803474" cy="4356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2086" y="2018156"/>
            <a:ext cx="7385950" cy="3584015"/>
            <a:chOff x="1382086" y="2018156"/>
            <a:chExt cx="7385950" cy="35840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52406" y="284632"/>
              <a:ext cx="14771900" cy="71680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086" y="2018156"/>
              <a:ext cx="7385950" cy="3584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9685" y="5574120"/>
            <a:ext cx="7556700" cy="3657236"/>
            <a:chOff x="4989685" y="5574120"/>
            <a:chExt cx="7556700" cy="3657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906" y="3825073"/>
              <a:ext cx="15113400" cy="73144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9685" y="5574120"/>
              <a:ext cx="7556700" cy="36572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57712" y="568063"/>
            <a:ext cx="3972904" cy="8663293"/>
            <a:chOff x="12757712" y="568063"/>
            <a:chExt cx="3972904" cy="86632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8312" y="-3701056"/>
              <a:ext cx="7945809" cy="1732658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57712" y="568063"/>
              <a:ext cx="3972904" cy="8663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783" y="616195"/>
            <a:ext cx="3865587" cy="15702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59120" y="3692636"/>
            <a:ext cx="4102249" cy="5992879"/>
            <a:chOff x="4959120" y="3692636"/>
            <a:chExt cx="4102249" cy="5992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9120" y="3692636"/>
              <a:ext cx="4102249" cy="59928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8551" y="2675222"/>
            <a:ext cx="4623126" cy="6535925"/>
            <a:chOff x="12708551" y="2675222"/>
            <a:chExt cx="4623126" cy="6535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8551" y="2675222"/>
              <a:ext cx="4623126" cy="6535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9470" y="1918147"/>
            <a:ext cx="4673220" cy="6593839"/>
            <a:chOff x="559470" y="1918147"/>
            <a:chExt cx="4673220" cy="65938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470" y="1918147"/>
              <a:ext cx="4673220" cy="6593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0349" y="238095"/>
            <a:ext cx="4208202" cy="6031099"/>
            <a:chOff x="8500349" y="238095"/>
            <a:chExt cx="4208202" cy="60310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0349" y="238095"/>
              <a:ext cx="4208202" cy="6031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6810999" cy="4294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52191" y="3029129"/>
            <a:ext cx="4224622" cy="6812020"/>
            <a:chOff x="4852191" y="3029129"/>
            <a:chExt cx="4224622" cy="68120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2191" y="3029129"/>
              <a:ext cx="4224622" cy="6812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0308" y="5853765"/>
            <a:ext cx="6171429" cy="3987384"/>
            <a:chOff x="11080308" y="5853765"/>
            <a:chExt cx="6171429" cy="39873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0308" y="5853765"/>
              <a:ext cx="6171429" cy="3987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2040" y="353844"/>
            <a:ext cx="5444335" cy="6171429"/>
            <a:chOff x="7972040" y="353844"/>
            <a:chExt cx="544433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2040" y="353844"/>
              <a:ext cx="5444335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76190" y="1071684"/>
            <a:ext cx="6171429" cy="4735749"/>
            <a:chOff x="11876190" y="1071684"/>
            <a:chExt cx="6171429" cy="47357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6190" y="1071684"/>
              <a:ext cx="6171429" cy="4735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2250" y="1814350"/>
            <a:ext cx="4717743" cy="8078829"/>
            <a:chOff x="482250" y="1814350"/>
            <a:chExt cx="4717743" cy="8078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250" y="1814350"/>
              <a:ext cx="4717743" cy="8078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7174168" cy="4313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99179" y="7009770"/>
            <a:ext cx="5963636" cy="1725168"/>
            <a:chOff x="2499179" y="7009770"/>
            <a:chExt cx="5963636" cy="17251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9179" y="7009770"/>
              <a:ext cx="5963636" cy="17251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174" y="2036489"/>
            <a:ext cx="4450550" cy="1242014"/>
            <a:chOff x="1405174" y="2036489"/>
            <a:chExt cx="4450550" cy="1242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174" y="2036489"/>
              <a:ext cx="4450550" cy="1242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1350" y="1998394"/>
            <a:ext cx="7361791" cy="7050672"/>
            <a:chOff x="9601350" y="1998394"/>
            <a:chExt cx="7361791" cy="70506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1350" y="1998394"/>
              <a:ext cx="7361791" cy="7050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998" y="2983805"/>
            <a:ext cx="8137076" cy="4025965"/>
            <a:chOff x="1221998" y="2983805"/>
            <a:chExt cx="8137076" cy="40259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1998" y="2983805"/>
              <a:ext cx="8137076" cy="4025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174" y="2344866"/>
            <a:ext cx="7075181" cy="6749679"/>
            <a:chOff x="1405174" y="2344866"/>
            <a:chExt cx="7075181" cy="6749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174" y="2344866"/>
              <a:ext cx="7075181" cy="6749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699" y="-64889"/>
            <a:ext cx="11834920" cy="43458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32736" y="2421056"/>
            <a:ext cx="8492319" cy="6954838"/>
            <a:chOff x="8632736" y="2421056"/>
            <a:chExt cx="8492319" cy="69548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736" y="2421056"/>
              <a:ext cx="8492319" cy="6954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8907978" cy="4294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3109" y="752411"/>
            <a:ext cx="10182264" cy="4287269"/>
            <a:chOff x="7213109" y="752411"/>
            <a:chExt cx="10182264" cy="42872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3109" y="752411"/>
              <a:ext cx="10182264" cy="4287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2793" y="3436995"/>
            <a:ext cx="5745278" cy="3411723"/>
            <a:chOff x="1652793" y="3436995"/>
            <a:chExt cx="5745278" cy="34117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2793" y="3436995"/>
              <a:ext cx="5745278" cy="3411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5668" y="4532632"/>
            <a:ext cx="6157145" cy="4698724"/>
            <a:chOff x="9225668" y="4532632"/>
            <a:chExt cx="6157145" cy="4698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3769" y="2259943"/>
              <a:ext cx="12314290" cy="93974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5668" y="4532632"/>
              <a:ext cx="6157145" cy="4698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1805959" cy="43458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95936" y="2160010"/>
            <a:ext cx="8221978" cy="3110869"/>
            <a:chOff x="9495936" y="2160010"/>
            <a:chExt cx="8221978" cy="3110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5936" y="2160010"/>
              <a:ext cx="8221978" cy="3110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567" y="2160010"/>
            <a:ext cx="8058290" cy="4907702"/>
            <a:chOff x="1084567" y="2160010"/>
            <a:chExt cx="8058290" cy="49077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567" y="2160010"/>
              <a:ext cx="8058290" cy="490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43357" y="6879368"/>
            <a:ext cx="6171429" cy="1894737"/>
            <a:chOff x="4943357" y="6879368"/>
            <a:chExt cx="6171429" cy="18947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3357" y="6879368"/>
              <a:ext cx="6171429" cy="1894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47359" y="-116329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324" y="368848"/>
            <a:ext cx="6154881" cy="40332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4449" y="4437669"/>
            <a:ext cx="11752739" cy="114036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6937" y="7290390"/>
            <a:ext cx="6528653" cy="33151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9766778" cy="4294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23140" y="2550938"/>
            <a:ext cx="9507346" cy="5322367"/>
            <a:chOff x="4323140" y="2550938"/>
            <a:chExt cx="9507346" cy="5322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3140" y="2550938"/>
              <a:ext cx="9507346" cy="5322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90"/>
            <a:ext cx="6884331" cy="43136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0616" y="752411"/>
            <a:ext cx="7239416" cy="5094690"/>
            <a:chOff x="8050616" y="752411"/>
            <a:chExt cx="7239416" cy="5094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0616" y="752411"/>
              <a:ext cx="7239416" cy="50946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7311" y="5632629"/>
            <a:ext cx="8486291" cy="4112335"/>
            <a:chOff x="9277311" y="5632629"/>
            <a:chExt cx="8486291" cy="41123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7311" y="5632629"/>
              <a:ext cx="8486291" cy="4112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877" y="2225161"/>
            <a:ext cx="7154511" cy="2737976"/>
            <a:chOff x="828877" y="2225161"/>
            <a:chExt cx="7154511" cy="27379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877" y="2225161"/>
              <a:ext cx="7154511" cy="2737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7" y="5126050"/>
            <a:ext cx="7154511" cy="3237056"/>
            <a:chOff x="828877" y="5126050"/>
            <a:chExt cx="7154511" cy="32370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877" y="5126050"/>
              <a:ext cx="7154511" cy="3237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2850501" cy="4318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4870" y="2021482"/>
            <a:ext cx="9365945" cy="6607418"/>
            <a:chOff x="1244870" y="2021482"/>
            <a:chExt cx="9365945" cy="6607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870" y="2021482"/>
              <a:ext cx="9365945" cy="6607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2198" y="660059"/>
            <a:ext cx="6342811" cy="4390446"/>
            <a:chOff x="10782198" y="660059"/>
            <a:chExt cx="6342811" cy="4390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2198" y="660059"/>
              <a:ext cx="6342811" cy="4390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2198" y="5050505"/>
            <a:ext cx="6171429" cy="4688918"/>
            <a:chOff x="10782198" y="5050505"/>
            <a:chExt cx="6171429" cy="46889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782198" y="6282280"/>
              <a:ext cx="6171429" cy="3448226"/>
              <a:chOff x="10782198" y="6282280"/>
              <a:chExt cx="6171429" cy="34482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82198" y="6282280"/>
                <a:ext cx="6171429" cy="34482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82198" y="5050505"/>
              <a:ext cx="6171429" cy="1231775"/>
              <a:chOff x="10782198" y="5050505"/>
              <a:chExt cx="6171429" cy="123177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82198" y="5050505"/>
                <a:ext cx="6171429" cy="12317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13027463" cy="4318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4870" y="2146325"/>
            <a:ext cx="8355937" cy="4057218"/>
            <a:chOff x="1244870" y="2146325"/>
            <a:chExt cx="8355937" cy="40572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870" y="2146325"/>
              <a:ext cx="8355937" cy="4057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68034" y="2146325"/>
            <a:ext cx="7352819" cy="3291463"/>
            <a:chOff x="9668034" y="2146325"/>
            <a:chExt cx="7352819" cy="32914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034" y="2146325"/>
              <a:ext cx="7352819" cy="3291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2198" y="5681916"/>
            <a:ext cx="6171429" cy="1920908"/>
            <a:chOff x="10782198" y="5681916"/>
            <a:chExt cx="6171429" cy="19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2198" y="5681916"/>
              <a:ext cx="6171429" cy="19209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95128" y="5988674"/>
            <a:ext cx="8106112" cy="3060233"/>
            <a:chOff x="2395128" y="5988674"/>
            <a:chExt cx="8106112" cy="30602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128" y="5988674"/>
              <a:ext cx="8106112" cy="3060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2198" y="7884394"/>
            <a:ext cx="6171429" cy="1871774"/>
            <a:chOff x="10782198" y="7884394"/>
            <a:chExt cx="6171429" cy="18717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2198" y="7884394"/>
              <a:ext cx="6171429" cy="1871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6247" y="-4279439"/>
            <a:ext cx="11002533" cy="18989011"/>
            <a:chOff x="3726247" y="-4279439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26247" y="-4279439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7105406" cy="42747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85116" y="752411"/>
            <a:ext cx="9368510" cy="3788391"/>
            <a:chOff x="7585116" y="752411"/>
            <a:chExt cx="9368510" cy="37883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5116" y="752411"/>
              <a:ext cx="9368510" cy="378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3754" y="6324677"/>
            <a:ext cx="6171429" cy="2906680"/>
            <a:chOff x="5113754" y="6324677"/>
            <a:chExt cx="6171429" cy="2906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3754" y="6324677"/>
              <a:ext cx="6171429" cy="2906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567" y="2691297"/>
            <a:ext cx="6171429" cy="3329602"/>
            <a:chOff x="1084567" y="2691297"/>
            <a:chExt cx="6171429" cy="3329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567" y="2691297"/>
              <a:ext cx="6171429" cy="332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699" y="-64889"/>
            <a:ext cx="7105406" cy="42747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66187" y="623789"/>
            <a:ext cx="5209481" cy="9038136"/>
            <a:chOff x="11166187" y="623789"/>
            <a:chExt cx="5209481" cy="9038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6187" y="623789"/>
              <a:ext cx="5209481" cy="9038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4870" y="2021482"/>
            <a:ext cx="4585942" cy="5871284"/>
            <a:chOff x="1244870" y="2021482"/>
            <a:chExt cx="4585942" cy="58712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870" y="2021482"/>
              <a:ext cx="4585942" cy="5871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0813" y="2044570"/>
            <a:ext cx="4665822" cy="6009812"/>
            <a:chOff x="5830813" y="2044570"/>
            <a:chExt cx="4665822" cy="60098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0813" y="2044570"/>
              <a:ext cx="4665822" cy="600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3"/>
            <a:ext cx="12961351" cy="73109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787996"/>
            <a:ext cx="7032628" cy="1542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844535"/>
            <a:ext cx="9801447" cy="17859681"/>
            <a:chOff x="4242134" y="-3844535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844535"/>
              <a:ext cx="9801447" cy="17859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5" y="79307"/>
            <a:ext cx="13428399" cy="4611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675" y="2689438"/>
            <a:ext cx="9595920" cy="4246195"/>
            <a:chOff x="905675" y="2689438"/>
            <a:chExt cx="9595920" cy="42461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675" y="2689438"/>
              <a:ext cx="9595920" cy="42461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53" y="4804709"/>
            <a:ext cx="7792877" cy="100000"/>
            <a:chOff x="10051653" y="4804709"/>
            <a:chExt cx="7792877" cy="1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10051653" y="4804709"/>
              <a:ext cx="7792877" cy="1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8509" y="5974003"/>
            <a:ext cx="8965062" cy="1688641"/>
            <a:chOff x="8348509" y="5974003"/>
            <a:chExt cx="8965062" cy="16886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48509" y="5974003"/>
              <a:ext cx="8965062" cy="1688641"/>
              <a:chOff x="8348509" y="5974003"/>
              <a:chExt cx="8965062" cy="168864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8509" y="5974003"/>
                <a:ext cx="8965062" cy="16886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16551" y="6140749"/>
              <a:ext cx="8428978" cy="1355148"/>
              <a:chOff x="8616551" y="6140749"/>
              <a:chExt cx="8428978" cy="13551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16551" y="6140749"/>
                <a:ext cx="8428978" cy="135514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391" y="7798153"/>
            <a:ext cx="8480502" cy="21863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01105" y="7806144"/>
            <a:ext cx="3379354" cy="4033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20196" y="4799784"/>
            <a:ext cx="4185214" cy="100000"/>
            <a:chOff x="5520196" y="4799784"/>
            <a:chExt cx="4185214" cy="10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140000">
              <a:off x="5520196" y="4799784"/>
              <a:ext cx="4185214" cy="1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9882" y="2619456"/>
            <a:ext cx="3752730" cy="543278"/>
            <a:chOff x="6829882" y="2619456"/>
            <a:chExt cx="3752730" cy="5432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9882" y="2619456"/>
              <a:ext cx="3752730" cy="54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9973" y="-3784849"/>
            <a:ext cx="9805769" cy="17855413"/>
            <a:chOff x="4239973" y="-3784849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39973" y="-3784849"/>
              <a:ext cx="9805769" cy="17855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5" y="139184"/>
            <a:ext cx="13679837" cy="4624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01115" y="7806144"/>
            <a:ext cx="3507868" cy="4033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391" y="7798153"/>
            <a:ext cx="7786587" cy="2166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261" y="2562862"/>
            <a:ext cx="8376841" cy="4045622"/>
            <a:chOff x="1032261" y="2562862"/>
            <a:chExt cx="8376841" cy="40456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2261" y="2562862"/>
              <a:ext cx="8376841" cy="4045622"/>
              <a:chOff x="1032261" y="2562862"/>
              <a:chExt cx="8376841" cy="40456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2261" y="2562862"/>
                <a:ext cx="8376841" cy="40456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42270" y="2687527"/>
              <a:ext cx="8165005" cy="3788328"/>
              <a:chOff x="1142270" y="2687527"/>
              <a:chExt cx="8165005" cy="378832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2270" y="2687527"/>
                <a:ext cx="8165005" cy="378832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89601" y="4091189"/>
            <a:ext cx="8032968" cy="4540183"/>
            <a:chOff x="8589601" y="4091189"/>
            <a:chExt cx="8032968" cy="45401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89601" y="4091189"/>
              <a:ext cx="8032968" cy="4540183"/>
              <a:chOff x="8589601" y="4091189"/>
              <a:chExt cx="8032968" cy="45401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89601" y="4091189"/>
                <a:ext cx="8032968" cy="45401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31010" y="4223098"/>
              <a:ext cx="7729737" cy="4260223"/>
              <a:chOff x="8731010" y="4223098"/>
              <a:chExt cx="7729737" cy="42602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31010" y="4223098"/>
                <a:ext cx="7729737" cy="42602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9973" y="-3784849"/>
            <a:ext cx="9805769" cy="17855413"/>
            <a:chOff x="4239973" y="-3784849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39973" y="-3784849"/>
              <a:ext cx="9805769" cy="17855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5" y="139184"/>
            <a:ext cx="13679837" cy="4624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01115" y="7806143"/>
            <a:ext cx="3451889" cy="37029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915" y="7798153"/>
            <a:ext cx="8756045" cy="2294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261" y="2562862"/>
            <a:ext cx="8376841" cy="4045622"/>
            <a:chOff x="1032261" y="2562862"/>
            <a:chExt cx="8376841" cy="4045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261" y="2562862"/>
              <a:ext cx="8376841" cy="4045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873" y="2691163"/>
            <a:ext cx="8179642" cy="3808525"/>
            <a:chOff x="1127873" y="2691163"/>
            <a:chExt cx="8179642" cy="3808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873" y="2691163"/>
              <a:ext cx="8179642" cy="3808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9601" y="4091189"/>
            <a:ext cx="8028911" cy="4486625"/>
            <a:chOff x="8589601" y="4091189"/>
            <a:chExt cx="8028911" cy="4486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9601" y="4091189"/>
              <a:ext cx="8028911" cy="4486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6585" y="4272141"/>
            <a:ext cx="7762878" cy="4157663"/>
            <a:chOff x="8716585" y="4272141"/>
            <a:chExt cx="7762878" cy="4157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6585" y="4272141"/>
              <a:ext cx="7762878" cy="4157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47359" y="-116329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4372" y="368848"/>
            <a:ext cx="10850670" cy="38499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4451" y="4437270"/>
            <a:ext cx="11714112" cy="1140422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6937" y="7290390"/>
            <a:ext cx="6528653" cy="3315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2381" y="0"/>
            <a:ext cx="17857143" cy="9820327"/>
            <a:chOff x="852381" y="0"/>
            <a:chExt cx="17857143" cy="9820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52381" y="0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81645" y="5795592"/>
            <a:ext cx="14705454" cy="5249847"/>
            <a:chOff x="-981645" y="5795592"/>
            <a:chExt cx="14705454" cy="5249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2403" y="3183350"/>
              <a:ext cx="29410908" cy="1049969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81645" y="5795592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80952" y="2870069"/>
            <a:ext cx="17809524" cy="8406095"/>
            <a:chOff x="4780952" y="2870069"/>
            <a:chExt cx="17809524" cy="8406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09264" y="-1395984"/>
              <a:ext cx="35619048" cy="168121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0952" y="2870069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1133" y="1625946"/>
            <a:ext cx="1336973" cy="1880272"/>
            <a:chOff x="11091133" y="1625946"/>
            <a:chExt cx="1336973" cy="18802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091133" y="1625946"/>
              <a:ext cx="1336973" cy="18802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6440" y="2520201"/>
            <a:ext cx="1703044" cy="91761"/>
            <a:chOff x="9116440" y="2520201"/>
            <a:chExt cx="1703044" cy="917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6440" y="2520201"/>
              <a:ext cx="1703044" cy="917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9203" y="1610910"/>
            <a:ext cx="3768240" cy="29190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88447" y="3995823"/>
            <a:ext cx="1336973" cy="1880272"/>
            <a:chOff x="5788447" y="3995823"/>
            <a:chExt cx="1336973" cy="18802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788447" y="3995823"/>
              <a:ext cx="1336973" cy="18802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3396" y="4844198"/>
            <a:ext cx="1703044" cy="91761"/>
            <a:chOff x="7413396" y="4844198"/>
            <a:chExt cx="1703044" cy="91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7413396" y="4844198"/>
              <a:ext cx="1703044" cy="917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9144" y="1594653"/>
            <a:ext cx="4433642" cy="19829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2858" y="3614925"/>
            <a:ext cx="4503385" cy="26304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129" y="-64888"/>
            <a:ext cx="6871391" cy="43257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21338" y="7353582"/>
            <a:ext cx="1703044" cy="91761"/>
            <a:chOff x="9121338" y="7353582"/>
            <a:chExt cx="1703044" cy="917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1338" y="7353582"/>
              <a:ext cx="1703044" cy="917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7652" y="3961065"/>
            <a:ext cx="3750631" cy="28853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91133" y="6505208"/>
            <a:ext cx="1336973" cy="1880272"/>
            <a:chOff x="11091133" y="6505208"/>
            <a:chExt cx="1336973" cy="18802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091133" y="6505208"/>
              <a:ext cx="1336973" cy="188027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69202" y="6490176"/>
            <a:ext cx="3744288" cy="28853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99144" y="6520762"/>
            <a:ext cx="4543137" cy="26304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46573" y="5299351"/>
            <a:ext cx="8139734" cy="257143"/>
            <a:chOff x="5046573" y="5299351"/>
            <a:chExt cx="8139734" cy="25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046573" y="5299351"/>
              <a:ext cx="8139734" cy="2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boon1993</cp:lastModifiedBy>
  <cp:revision>2</cp:revision>
  <dcterms:created xsi:type="dcterms:W3CDTF">2022-11-11T01:57:42Z</dcterms:created>
  <dcterms:modified xsi:type="dcterms:W3CDTF">2022-12-24T14:23:32Z</dcterms:modified>
</cp:coreProperties>
</file>